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 id="2147483683" r:id="rId6"/>
    <p:sldMasterId id="2147483687" r:id="rId7"/>
    <p:sldMasterId id="2147483694" r:id="rId8"/>
  </p:sldMasterIdLst>
  <p:notesMasterIdLst>
    <p:notesMasterId r:id="rId25"/>
  </p:notesMasterIdLst>
  <p:handoutMasterIdLst>
    <p:handoutMasterId r:id="rId26"/>
  </p:handoutMasterIdLst>
  <p:sldIdLst>
    <p:sldId id="256" r:id="rId9"/>
    <p:sldId id="286" r:id="rId10"/>
    <p:sldId id="287" r:id="rId11"/>
    <p:sldId id="262" r:id="rId12"/>
    <p:sldId id="306" r:id="rId13"/>
    <p:sldId id="304" r:id="rId14"/>
    <p:sldId id="305" r:id="rId15"/>
    <p:sldId id="290" r:id="rId16"/>
    <p:sldId id="299" r:id="rId17"/>
    <p:sldId id="302" r:id="rId18"/>
    <p:sldId id="303" r:id="rId19"/>
    <p:sldId id="292" r:id="rId20"/>
    <p:sldId id="283" r:id="rId21"/>
    <p:sldId id="307" r:id="rId22"/>
    <p:sldId id="285" r:id="rId23"/>
    <p:sldId id="278"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CFEE3D-4ACC-4B7E-8486-7AC31F35C383}" v="5" dt="2023-08-24T15:00:45.198"/>
    <p1510:client id="{86F040EE-4B69-4040-82AA-6CD87B759978}" v="2" dt="2023-08-28T14:26:23.416"/>
    <p1510:client id="{C1F7ED45-189C-4DB5-A8DD-D30917427708}" v="11" dt="2023-08-25T10:44:29.915"/>
    <p1510:client id="{E8A54E68-611F-4418-8409-D272F1621E88}" v="26" dt="2023-09-06T07:02:51.40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7" d="100"/>
          <a:sy n="97" d="100"/>
        </p:scale>
        <p:origin x="48" y="156"/>
      </p:cViewPr>
      <p:guideLst/>
    </p:cSldViewPr>
  </p:slideViewPr>
  <p:notesTextViewPr>
    <p:cViewPr>
      <p:scale>
        <a:sx n="1" d="1"/>
        <a:sy n="1" d="1"/>
      </p:scale>
      <p:origin x="0" y="0"/>
    </p:cViewPr>
  </p:notesTextViewPr>
  <p:notesViewPr>
    <p:cSldViewPr snapToGrid="0">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e DUPOND" userId="S::martine.dupond@ffjudo.com::100e0a0b-162a-4a12-9d7a-2f9ef5bd5c5c" providerId="AD" clId="Web-{86F040EE-4B69-4040-82AA-6CD87B759978}"/>
    <pc:docChg chg="sldOrd">
      <pc:chgData name="Martine DUPOND" userId="S::martine.dupond@ffjudo.com::100e0a0b-162a-4a12-9d7a-2f9ef5bd5c5c" providerId="AD" clId="Web-{86F040EE-4B69-4040-82AA-6CD87B759978}" dt="2023-08-28T14:26:23.416" v="1"/>
      <pc:docMkLst>
        <pc:docMk/>
      </pc:docMkLst>
      <pc:sldChg chg="ord">
        <pc:chgData name="Martine DUPOND" userId="S::martine.dupond@ffjudo.com::100e0a0b-162a-4a12-9d7a-2f9ef5bd5c5c" providerId="AD" clId="Web-{86F040EE-4B69-4040-82AA-6CD87B759978}" dt="2023-08-28T14:26:23.416" v="1"/>
        <pc:sldMkLst>
          <pc:docMk/>
          <pc:sldMk cId="3843204099" sldId="304"/>
        </pc:sldMkLst>
      </pc:sldChg>
    </pc:docChg>
  </pc:docChgLst>
  <pc:docChgLst>
    <pc:chgData name="Virginie AMATE" userId="e1c3ff2b-d3bd-4445-9150-c77bac7cbae5" providerId="ADAL" clId="{60CFEE3D-4ACC-4B7E-8486-7AC31F35C383}"/>
    <pc:docChg chg="undo redo custSel addSld delSld modSld sldOrd delMainMaster modMainMaster">
      <pc:chgData name="Virginie AMATE" userId="e1c3ff2b-d3bd-4445-9150-c77bac7cbae5" providerId="ADAL" clId="{60CFEE3D-4ACC-4B7E-8486-7AC31F35C383}" dt="2023-08-24T15:06:31.936" v="2190" actId="20577"/>
      <pc:docMkLst>
        <pc:docMk/>
      </pc:docMkLst>
      <pc:sldChg chg="modSp add mod">
        <pc:chgData name="Virginie AMATE" userId="e1c3ff2b-d3bd-4445-9150-c77bac7cbae5" providerId="ADAL" clId="{60CFEE3D-4ACC-4B7E-8486-7AC31F35C383}" dt="2023-08-24T15:01:27.992" v="2142" actId="20577"/>
        <pc:sldMkLst>
          <pc:docMk/>
          <pc:sldMk cId="1676785108" sldId="256"/>
        </pc:sldMkLst>
        <pc:spChg chg="mod">
          <ac:chgData name="Virginie AMATE" userId="e1c3ff2b-d3bd-4445-9150-c77bac7cbae5" providerId="ADAL" clId="{60CFEE3D-4ACC-4B7E-8486-7AC31F35C383}" dt="2023-08-24T15:01:27.992" v="2142" actId="20577"/>
          <ac:spMkLst>
            <pc:docMk/>
            <pc:sldMk cId="1676785108" sldId="256"/>
            <ac:spMk id="7" creationId="{46457C4B-F82C-D962-5ECF-B8DA697A214B}"/>
          </ac:spMkLst>
        </pc:spChg>
      </pc:sldChg>
      <pc:sldChg chg="modSp mod">
        <pc:chgData name="Virginie AMATE" userId="e1c3ff2b-d3bd-4445-9150-c77bac7cbae5" providerId="ADAL" clId="{60CFEE3D-4ACC-4B7E-8486-7AC31F35C383}" dt="2023-08-24T15:02:55.141" v="2145" actId="20577"/>
        <pc:sldMkLst>
          <pc:docMk/>
          <pc:sldMk cId="1851307037" sldId="262"/>
        </pc:sldMkLst>
        <pc:spChg chg="mod">
          <ac:chgData name="Virginie AMATE" userId="e1c3ff2b-d3bd-4445-9150-c77bac7cbae5" providerId="ADAL" clId="{60CFEE3D-4ACC-4B7E-8486-7AC31F35C383}" dt="2023-08-24T15:02:55.141" v="2145" actId="20577"/>
          <ac:spMkLst>
            <pc:docMk/>
            <pc:sldMk cId="1851307037" sldId="262"/>
            <ac:spMk id="3" creationId="{A6981134-79F2-4F1B-B9B0-7A097FBC5689}"/>
          </ac:spMkLst>
        </pc:spChg>
      </pc:sldChg>
      <pc:sldChg chg="modSp mod">
        <pc:chgData name="Virginie AMATE" userId="e1c3ff2b-d3bd-4445-9150-c77bac7cbae5" providerId="ADAL" clId="{60CFEE3D-4ACC-4B7E-8486-7AC31F35C383}" dt="2023-08-24T15:06:31.936" v="2190" actId="20577"/>
        <pc:sldMkLst>
          <pc:docMk/>
          <pc:sldMk cId="2959578504" sldId="283"/>
        </pc:sldMkLst>
        <pc:spChg chg="mod">
          <ac:chgData name="Virginie AMATE" userId="e1c3ff2b-d3bd-4445-9150-c77bac7cbae5" providerId="ADAL" clId="{60CFEE3D-4ACC-4B7E-8486-7AC31F35C383}" dt="2023-08-24T08:13:21.277" v="1323" actId="20577"/>
          <ac:spMkLst>
            <pc:docMk/>
            <pc:sldMk cId="2959578504" sldId="283"/>
            <ac:spMk id="2" creationId="{A88D8815-1B88-49CE-A8D4-493301311559}"/>
          </ac:spMkLst>
        </pc:spChg>
        <pc:spChg chg="mod">
          <ac:chgData name="Virginie AMATE" userId="e1c3ff2b-d3bd-4445-9150-c77bac7cbae5" providerId="ADAL" clId="{60CFEE3D-4ACC-4B7E-8486-7AC31F35C383}" dt="2023-08-24T15:06:31.936" v="2190" actId="20577"/>
          <ac:spMkLst>
            <pc:docMk/>
            <pc:sldMk cId="2959578504" sldId="283"/>
            <ac:spMk id="3" creationId="{A6981134-79F2-4F1B-B9B0-7A097FBC5689}"/>
          </ac:spMkLst>
        </pc:spChg>
      </pc:sldChg>
      <pc:sldChg chg="modSp del mod">
        <pc:chgData name="Virginie AMATE" userId="e1c3ff2b-d3bd-4445-9150-c77bac7cbae5" providerId="ADAL" clId="{60CFEE3D-4ACC-4B7E-8486-7AC31F35C383}" dt="2023-08-24T15:00:49.292" v="2053" actId="47"/>
        <pc:sldMkLst>
          <pc:docMk/>
          <pc:sldMk cId="3365076658" sldId="285"/>
        </pc:sldMkLst>
        <pc:spChg chg="mod">
          <ac:chgData name="Virginie AMATE" userId="e1c3ff2b-d3bd-4445-9150-c77bac7cbae5" providerId="ADAL" clId="{60CFEE3D-4ACC-4B7E-8486-7AC31F35C383}" dt="2023-08-24T14:56:09.784" v="2046" actId="1076"/>
          <ac:spMkLst>
            <pc:docMk/>
            <pc:sldMk cId="3365076658" sldId="285"/>
            <ac:spMk id="13" creationId="{2C288DE0-F2FB-40D1-8E75-A68B7E38637B}"/>
          </ac:spMkLst>
        </pc:spChg>
        <pc:picChg chg="mod">
          <ac:chgData name="Virginie AMATE" userId="e1c3ff2b-d3bd-4445-9150-c77bac7cbae5" providerId="ADAL" clId="{60CFEE3D-4ACC-4B7E-8486-7AC31F35C383}" dt="2023-08-24T14:56:18.886" v="2051" actId="14100"/>
          <ac:picMkLst>
            <pc:docMk/>
            <pc:sldMk cId="3365076658" sldId="285"/>
            <ac:picMk id="33" creationId="{C1CD9785-FA38-4882-AC5F-57F169D12DC2}"/>
          </ac:picMkLst>
        </pc:picChg>
      </pc:sldChg>
      <pc:sldChg chg="addSp delSp modSp mod">
        <pc:chgData name="Virginie AMATE" userId="e1c3ff2b-d3bd-4445-9150-c77bac7cbae5" providerId="ADAL" clId="{60CFEE3D-4ACC-4B7E-8486-7AC31F35C383}" dt="2023-08-24T07:51:42.107" v="197" actId="478"/>
        <pc:sldMkLst>
          <pc:docMk/>
          <pc:sldMk cId="1516877112" sldId="286"/>
        </pc:sldMkLst>
        <pc:spChg chg="mod">
          <ac:chgData name="Virginie AMATE" userId="e1c3ff2b-d3bd-4445-9150-c77bac7cbae5" providerId="ADAL" clId="{60CFEE3D-4ACC-4B7E-8486-7AC31F35C383}" dt="2023-08-24T07:48:35.656" v="80" actId="1076"/>
          <ac:spMkLst>
            <pc:docMk/>
            <pc:sldMk cId="1516877112" sldId="286"/>
            <ac:spMk id="8" creationId="{0B6923A7-D0FC-6AE7-8277-E4BB840DC923}"/>
          </ac:spMkLst>
        </pc:spChg>
        <pc:spChg chg="mod">
          <ac:chgData name="Virginie AMATE" userId="e1c3ff2b-d3bd-4445-9150-c77bac7cbae5" providerId="ADAL" clId="{60CFEE3D-4ACC-4B7E-8486-7AC31F35C383}" dt="2023-08-24T07:48:27.557" v="79" actId="1076"/>
          <ac:spMkLst>
            <pc:docMk/>
            <pc:sldMk cId="1516877112" sldId="286"/>
            <ac:spMk id="10" creationId="{02FB8E2F-FE0C-48C3-B556-BB42CC135670}"/>
          </ac:spMkLst>
        </pc:spChg>
        <pc:spChg chg="mod">
          <ac:chgData name="Virginie AMATE" userId="e1c3ff2b-d3bd-4445-9150-c77bac7cbae5" providerId="ADAL" clId="{60CFEE3D-4ACC-4B7E-8486-7AC31F35C383}" dt="2023-08-24T07:48:14.540" v="76" actId="1076"/>
          <ac:spMkLst>
            <pc:docMk/>
            <pc:sldMk cId="1516877112" sldId="286"/>
            <ac:spMk id="15" creationId="{02FB8E2F-FE0C-48C3-B556-BB42CC135670}"/>
          </ac:spMkLst>
        </pc:spChg>
        <pc:spChg chg="mod">
          <ac:chgData name="Virginie AMATE" userId="e1c3ff2b-d3bd-4445-9150-c77bac7cbae5" providerId="ADAL" clId="{60CFEE3D-4ACC-4B7E-8486-7AC31F35C383}" dt="2023-08-24T07:51:38.334" v="196" actId="1076"/>
          <ac:spMkLst>
            <pc:docMk/>
            <pc:sldMk cId="1516877112" sldId="286"/>
            <ac:spMk id="17" creationId="{00000000-0000-0000-0000-000000000000}"/>
          </ac:spMkLst>
        </pc:spChg>
        <pc:spChg chg="mod">
          <ac:chgData name="Virginie AMATE" userId="e1c3ff2b-d3bd-4445-9150-c77bac7cbae5" providerId="ADAL" clId="{60CFEE3D-4ACC-4B7E-8486-7AC31F35C383}" dt="2023-08-24T07:47:49.601" v="70" actId="1076"/>
          <ac:spMkLst>
            <pc:docMk/>
            <pc:sldMk cId="1516877112" sldId="286"/>
            <ac:spMk id="19" creationId="{12917C18-BFCF-4CCA-8469-51D9CFA4FE44}"/>
          </ac:spMkLst>
        </pc:spChg>
        <pc:spChg chg="del mod">
          <ac:chgData name="Virginie AMATE" userId="e1c3ff2b-d3bd-4445-9150-c77bac7cbae5" providerId="ADAL" clId="{60CFEE3D-4ACC-4B7E-8486-7AC31F35C383}" dt="2023-08-24T07:51:29.639" v="194" actId="478"/>
          <ac:spMkLst>
            <pc:docMk/>
            <pc:sldMk cId="1516877112" sldId="286"/>
            <ac:spMk id="22" creationId="{00000000-0000-0000-0000-000000000000}"/>
          </ac:spMkLst>
        </pc:spChg>
        <pc:spChg chg="add del mod">
          <ac:chgData name="Virginie AMATE" userId="e1c3ff2b-d3bd-4445-9150-c77bac7cbae5" providerId="ADAL" clId="{60CFEE3D-4ACC-4B7E-8486-7AC31F35C383}" dt="2023-08-24T07:51:26.808" v="193" actId="478"/>
          <ac:spMkLst>
            <pc:docMk/>
            <pc:sldMk cId="1516877112" sldId="286"/>
            <ac:spMk id="29" creationId="{DD89864B-7485-B98A-78AD-046CFA508766}"/>
          </ac:spMkLst>
        </pc:spChg>
        <pc:spChg chg="add mod">
          <ac:chgData name="Virginie AMATE" userId="e1c3ff2b-d3bd-4445-9150-c77bac7cbae5" providerId="ADAL" clId="{60CFEE3D-4ACC-4B7E-8486-7AC31F35C383}" dt="2023-08-24T07:49:29.750" v="165" actId="207"/>
          <ac:spMkLst>
            <pc:docMk/>
            <pc:sldMk cId="1516877112" sldId="286"/>
            <ac:spMk id="30" creationId="{4F45A893-4134-1753-3B5E-EAF72B86DB01}"/>
          </ac:spMkLst>
        </pc:spChg>
        <pc:spChg chg="add del mod">
          <ac:chgData name="Virginie AMATE" userId="e1c3ff2b-d3bd-4445-9150-c77bac7cbae5" providerId="ADAL" clId="{60CFEE3D-4ACC-4B7E-8486-7AC31F35C383}" dt="2023-08-24T07:51:42.107" v="197" actId="478"/>
          <ac:spMkLst>
            <pc:docMk/>
            <pc:sldMk cId="1516877112" sldId="286"/>
            <ac:spMk id="32" creationId="{56B6E83F-EF2A-CD8D-239E-6484F8DF40D0}"/>
          </ac:spMkLst>
        </pc:spChg>
      </pc:sldChg>
      <pc:sldChg chg="delSp mod">
        <pc:chgData name="Virginie AMATE" userId="e1c3ff2b-d3bd-4445-9150-c77bac7cbae5" providerId="ADAL" clId="{60CFEE3D-4ACC-4B7E-8486-7AC31F35C383}" dt="2023-08-24T15:01:59.272" v="2143" actId="478"/>
        <pc:sldMkLst>
          <pc:docMk/>
          <pc:sldMk cId="1617281539" sldId="287"/>
        </pc:sldMkLst>
        <pc:spChg chg="del">
          <ac:chgData name="Virginie AMATE" userId="e1c3ff2b-d3bd-4445-9150-c77bac7cbae5" providerId="ADAL" clId="{60CFEE3D-4ACC-4B7E-8486-7AC31F35C383}" dt="2023-08-24T15:01:59.272" v="2143" actId="478"/>
          <ac:spMkLst>
            <pc:docMk/>
            <pc:sldMk cId="1617281539" sldId="287"/>
            <ac:spMk id="2" creationId="{00000000-0000-0000-0000-000000000000}"/>
          </ac:spMkLst>
        </pc:spChg>
      </pc:sldChg>
      <pc:sldChg chg="delSp modSp mod">
        <pc:chgData name="Virginie AMATE" userId="e1c3ff2b-d3bd-4445-9150-c77bac7cbae5" providerId="ADAL" clId="{60CFEE3D-4ACC-4B7E-8486-7AC31F35C383}" dt="2023-08-24T15:04:10.923" v="2148" actId="20577"/>
        <pc:sldMkLst>
          <pc:docMk/>
          <pc:sldMk cId="1350732615" sldId="290"/>
        </pc:sldMkLst>
        <pc:spChg chg="del">
          <ac:chgData name="Virginie AMATE" userId="e1c3ff2b-d3bd-4445-9150-c77bac7cbae5" providerId="ADAL" clId="{60CFEE3D-4ACC-4B7E-8486-7AC31F35C383}" dt="2023-08-24T15:03:54.269" v="2146" actId="478"/>
          <ac:spMkLst>
            <pc:docMk/>
            <pc:sldMk cId="1350732615" sldId="290"/>
            <ac:spMk id="2" creationId="{00000000-0000-0000-0000-000000000000}"/>
          </ac:spMkLst>
        </pc:spChg>
        <pc:spChg chg="mod">
          <ac:chgData name="Virginie AMATE" userId="e1c3ff2b-d3bd-4445-9150-c77bac7cbae5" providerId="ADAL" clId="{60CFEE3D-4ACC-4B7E-8486-7AC31F35C383}" dt="2023-08-24T15:04:10.923" v="2148" actId="20577"/>
          <ac:spMkLst>
            <pc:docMk/>
            <pc:sldMk cId="1350732615" sldId="290"/>
            <ac:spMk id="4" creationId="{5AB25890-5D2B-8A4F-90E1-E25E94E888E5}"/>
          </ac:spMkLst>
        </pc:spChg>
        <pc:spChg chg="mod">
          <ac:chgData name="Virginie AMATE" userId="e1c3ff2b-d3bd-4445-9150-c77bac7cbae5" providerId="ADAL" clId="{60CFEE3D-4ACC-4B7E-8486-7AC31F35C383}" dt="2023-08-24T07:50:36.743" v="186" actId="20577"/>
          <ac:spMkLst>
            <pc:docMk/>
            <pc:sldMk cId="1350732615" sldId="290"/>
            <ac:spMk id="9" creationId="{CA8836AB-B424-7D41-B244-C8A9617743DB}"/>
          </ac:spMkLst>
        </pc:spChg>
      </pc:sldChg>
      <pc:sldChg chg="modSp mod">
        <pc:chgData name="Virginie AMATE" userId="e1c3ff2b-d3bd-4445-9150-c77bac7cbae5" providerId="ADAL" clId="{60CFEE3D-4ACC-4B7E-8486-7AC31F35C383}" dt="2023-08-24T07:51:13.369" v="192" actId="20577"/>
        <pc:sldMkLst>
          <pc:docMk/>
          <pc:sldMk cId="511578202" sldId="292"/>
        </pc:sldMkLst>
        <pc:spChg chg="mod">
          <ac:chgData name="Virginie AMATE" userId="e1c3ff2b-d3bd-4445-9150-c77bac7cbae5" providerId="ADAL" clId="{60CFEE3D-4ACC-4B7E-8486-7AC31F35C383}" dt="2023-08-24T07:46:00.397" v="8" actId="1076"/>
          <ac:spMkLst>
            <pc:docMk/>
            <pc:sldMk cId="511578202" sldId="292"/>
            <ac:spMk id="4" creationId="{5AB25890-5D2B-8A4F-90E1-E25E94E888E5}"/>
          </ac:spMkLst>
        </pc:spChg>
        <pc:spChg chg="mod">
          <ac:chgData name="Virginie AMATE" userId="e1c3ff2b-d3bd-4445-9150-c77bac7cbae5" providerId="ADAL" clId="{60CFEE3D-4ACC-4B7E-8486-7AC31F35C383}" dt="2023-08-24T07:51:13.369" v="192" actId="20577"/>
          <ac:spMkLst>
            <pc:docMk/>
            <pc:sldMk cId="511578202" sldId="292"/>
            <ac:spMk id="9" creationId="{CA8836AB-B424-7D41-B244-C8A9617743DB}"/>
          </ac:spMkLst>
        </pc:spChg>
      </pc:sldChg>
      <pc:sldChg chg="del">
        <pc:chgData name="Virginie AMATE" userId="e1c3ff2b-d3bd-4445-9150-c77bac7cbae5" providerId="ADAL" clId="{60CFEE3D-4ACC-4B7E-8486-7AC31F35C383}" dt="2023-08-24T07:51:00.688" v="189" actId="2696"/>
        <pc:sldMkLst>
          <pc:docMk/>
          <pc:sldMk cId="1579645396" sldId="296"/>
        </pc:sldMkLst>
      </pc:sldChg>
      <pc:sldChg chg="del">
        <pc:chgData name="Virginie AMATE" userId="e1c3ff2b-d3bd-4445-9150-c77bac7cbae5" providerId="ADAL" clId="{60CFEE3D-4ACC-4B7E-8486-7AC31F35C383}" dt="2023-08-24T07:51:09.136" v="190" actId="2696"/>
        <pc:sldMkLst>
          <pc:docMk/>
          <pc:sldMk cId="2137456886" sldId="297"/>
        </pc:sldMkLst>
      </pc:sldChg>
      <pc:sldChg chg="modSp mod">
        <pc:chgData name="Virginie AMATE" userId="e1c3ff2b-d3bd-4445-9150-c77bac7cbae5" providerId="ADAL" clId="{60CFEE3D-4ACC-4B7E-8486-7AC31F35C383}" dt="2023-08-24T07:50:29.046" v="184" actId="20577"/>
        <pc:sldMkLst>
          <pc:docMk/>
          <pc:sldMk cId="3102165437" sldId="299"/>
        </pc:sldMkLst>
        <pc:spChg chg="mod">
          <ac:chgData name="Virginie AMATE" userId="e1c3ff2b-d3bd-4445-9150-c77bac7cbae5" providerId="ADAL" clId="{60CFEE3D-4ACC-4B7E-8486-7AC31F35C383}" dt="2023-08-24T07:50:29.046" v="184" actId="20577"/>
          <ac:spMkLst>
            <pc:docMk/>
            <pc:sldMk cId="3102165437" sldId="299"/>
            <ac:spMk id="4" creationId="{00000000-0000-0000-0000-000000000000}"/>
          </ac:spMkLst>
        </pc:spChg>
      </pc:sldChg>
      <pc:sldChg chg="delSp modSp mod">
        <pc:chgData name="Virginie AMATE" userId="e1c3ff2b-d3bd-4445-9150-c77bac7cbae5" providerId="ADAL" clId="{60CFEE3D-4ACC-4B7E-8486-7AC31F35C383}" dt="2023-08-24T15:04:29.908" v="2149" actId="478"/>
        <pc:sldMkLst>
          <pc:docMk/>
          <pc:sldMk cId="1906591740" sldId="302"/>
        </pc:sldMkLst>
        <pc:spChg chg="del">
          <ac:chgData name="Virginie AMATE" userId="e1c3ff2b-d3bd-4445-9150-c77bac7cbae5" providerId="ADAL" clId="{60CFEE3D-4ACC-4B7E-8486-7AC31F35C383}" dt="2023-08-24T15:04:29.908" v="2149" actId="478"/>
          <ac:spMkLst>
            <pc:docMk/>
            <pc:sldMk cId="1906591740" sldId="302"/>
            <ac:spMk id="2" creationId="{00000000-0000-0000-0000-000000000000}"/>
          </ac:spMkLst>
        </pc:spChg>
        <pc:spChg chg="mod">
          <ac:chgData name="Virginie AMATE" userId="e1c3ff2b-d3bd-4445-9150-c77bac7cbae5" providerId="ADAL" clId="{60CFEE3D-4ACC-4B7E-8486-7AC31F35C383}" dt="2023-08-24T07:50:44.245" v="188" actId="20577"/>
          <ac:spMkLst>
            <pc:docMk/>
            <pc:sldMk cId="1906591740" sldId="302"/>
            <ac:spMk id="9" creationId="{CA8836AB-B424-7D41-B244-C8A9617743DB}"/>
          </ac:spMkLst>
        </pc:spChg>
      </pc:sldChg>
      <pc:sldChg chg="delSp modSp add mod ord">
        <pc:chgData name="Virginie AMATE" userId="e1c3ff2b-d3bd-4445-9150-c77bac7cbae5" providerId="ADAL" clId="{60CFEE3D-4ACC-4B7E-8486-7AC31F35C383}" dt="2023-08-24T07:50:14.547" v="182" actId="20577"/>
        <pc:sldMkLst>
          <pc:docMk/>
          <pc:sldMk cId="3843204099" sldId="304"/>
        </pc:sldMkLst>
        <pc:spChg chg="del mod">
          <ac:chgData name="Virginie AMATE" userId="e1c3ff2b-d3bd-4445-9150-c77bac7cbae5" providerId="ADAL" clId="{60CFEE3D-4ACC-4B7E-8486-7AC31F35C383}" dt="2023-08-24T07:50:01.169" v="178" actId="478"/>
          <ac:spMkLst>
            <pc:docMk/>
            <pc:sldMk cId="3843204099" sldId="304"/>
            <ac:spMk id="2" creationId="{00000000-0000-0000-0000-000000000000}"/>
          </ac:spMkLst>
        </pc:spChg>
        <pc:spChg chg="mod">
          <ac:chgData name="Virginie AMATE" userId="e1c3ff2b-d3bd-4445-9150-c77bac7cbae5" providerId="ADAL" clId="{60CFEE3D-4ACC-4B7E-8486-7AC31F35C383}" dt="2023-08-24T07:50:14.547" v="182" actId="20577"/>
          <ac:spMkLst>
            <pc:docMk/>
            <pc:sldMk cId="3843204099" sldId="304"/>
            <ac:spMk id="4" creationId="{5AB25890-5D2B-8A4F-90E1-E25E94E888E5}"/>
          </ac:spMkLst>
        </pc:spChg>
        <pc:spChg chg="mod">
          <ac:chgData name="Virginie AMATE" userId="e1c3ff2b-d3bd-4445-9150-c77bac7cbae5" providerId="ADAL" clId="{60CFEE3D-4ACC-4B7E-8486-7AC31F35C383}" dt="2023-08-24T07:46:37.161" v="15" actId="20577"/>
          <ac:spMkLst>
            <pc:docMk/>
            <pc:sldMk cId="3843204099" sldId="304"/>
            <ac:spMk id="9" creationId="{CA8836AB-B424-7D41-B244-C8A9617743DB}"/>
          </ac:spMkLst>
        </pc:spChg>
      </pc:sldChg>
      <pc:sldChg chg="modSp add mod ord">
        <pc:chgData name="Virginie AMATE" userId="e1c3ff2b-d3bd-4445-9150-c77bac7cbae5" providerId="ADAL" clId="{60CFEE3D-4ACC-4B7E-8486-7AC31F35C383}" dt="2023-08-24T08:04:00.890" v="1213" actId="20577"/>
        <pc:sldMkLst>
          <pc:docMk/>
          <pc:sldMk cId="2579150259" sldId="305"/>
        </pc:sldMkLst>
        <pc:spChg chg="mod">
          <ac:chgData name="Virginie AMATE" userId="e1c3ff2b-d3bd-4445-9150-c77bac7cbae5" providerId="ADAL" clId="{60CFEE3D-4ACC-4B7E-8486-7AC31F35C383}" dt="2023-08-24T07:54:19.385" v="278" actId="20577"/>
          <ac:spMkLst>
            <pc:docMk/>
            <pc:sldMk cId="2579150259" sldId="305"/>
            <ac:spMk id="2" creationId="{A88D8815-1B88-49CE-A8D4-493301311559}"/>
          </ac:spMkLst>
        </pc:spChg>
        <pc:spChg chg="mod">
          <ac:chgData name="Virginie AMATE" userId="e1c3ff2b-d3bd-4445-9150-c77bac7cbae5" providerId="ADAL" clId="{60CFEE3D-4ACC-4B7E-8486-7AC31F35C383}" dt="2023-08-24T08:04:00.890" v="1213" actId="20577"/>
          <ac:spMkLst>
            <pc:docMk/>
            <pc:sldMk cId="2579150259" sldId="305"/>
            <ac:spMk id="3" creationId="{A6981134-79F2-4F1B-B9B0-7A097FBC5689}"/>
          </ac:spMkLst>
        </pc:spChg>
      </pc:sldChg>
      <pc:sldMasterChg chg="modSp mod">
        <pc:chgData name="Virginie AMATE" userId="e1c3ff2b-d3bd-4445-9150-c77bac7cbae5" providerId="ADAL" clId="{60CFEE3D-4ACC-4B7E-8486-7AC31F35C383}" dt="2023-08-24T09:45:54.096" v="2038" actId="20577"/>
        <pc:sldMasterMkLst>
          <pc:docMk/>
          <pc:sldMasterMk cId="133953868" sldId="2147483687"/>
        </pc:sldMasterMkLst>
        <pc:spChg chg="mod">
          <ac:chgData name="Virginie AMATE" userId="e1c3ff2b-d3bd-4445-9150-c77bac7cbae5" providerId="ADAL" clId="{60CFEE3D-4ACC-4B7E-8486-7AC31F35C383}" dt="2023-08-24T09:45:54.096" v="2038" actId="20577"/>
          <ac:spMkLst>
            <pc:docMk/>
            <pc:sldMasterMk cId="133953868" sldId="2147483687"/>
            <ac:spMk id="4" creationId="{05DA12A9-4909-7D44-809F-8ACB8F415C23}"/>
          </ac:spMkLst>
        </pc:spChg>
      </pc:sldMasterChg>
      <pc:sldMasterChg chg="del delSldLayout">
        <pc:chgData name="Virginie AMATE" userId="e1c3ff2b-d3bd-4445-9150-c77bac7cbae5" providerId="ADAL" clId="{60CFEE3D-4ACC-4B7E-8486-7AC31F35C383}" dt="2023-08-24T07:51:09.136" v="190" actId="2696"/>
        <pc:sldMasterMkLst>
          <pc:docMk/>
          <pc:sldMasterMk cId="2007051923" sldId="2147483692"/>
        </pc:sldMasterMkLst>
        <pc:sldLayoutChg chg="del">
          <pc:chgData name="Virginie AMATE" userId="e1c3ff2b-d3bd-4445-9150-c77bac7cbae5" providerId="ADAL" clId="{60CFEE3D-4ACC-4B7E-8486-7AC31F35C383}" dt="2023-08-24T07:51:09.136" v="190" actId="2696"/>
          <pc:sldLayoutMkLst>
            <pc:docMk/>
            <pc:sldMasterMk cId="2007051923" sldId="2147483692"/>
            <pc:sldLayoutMk cId="3663758640" sldId="2147483693"/>
          </pc:sldLayoutMkLst>
        </pc:sldLayoutChg>
        <pc:sldLayoutChg chg="del">
          <pc:chgData name="Virginie AMATE" userId="e1c3ff2b-d3bd-4445-9150-c77bac7cbae5" providerId="ADAL" clId="{60CFEE3D-4ACC-4B7E-8486-7AC31F35C383}" dt="2023-08-24T07:51:09.136" v="190" actId="2696"/>
          <pc:sldLayoutMkLst>
            <pc:docMk/>
            <pc:sldMasterMk cId="2007051923" sldId="2147483692"/>
            <pc:sldLayoutMk cId="3538148357" sldId="2147483694"/>
          </pc:sldLayoutMkLst>
        </pc:sldLayoutChg>
        <pc:sldLayoutChg chg="del">
          <pc:chgData name="Virginie AMATE" userId="e1c3ff2b-d3bd-4445-9150-c77bac7cbae5" providerId="ADAL" clId="{60CFEE3D-4ACC-4B7E-8486-7AC31F35C383}" dt="2023-08-24T07:51:09.136" v="190" actId="2696"/>
          <pc:sldLayoutMkLst>
            <pc:docMk/>
            <pc:sldMasterMk cId="2007051923" sldId="2147483692"/>
            <pc:sldLayoutMk cId="3947802302" sldId="2147483695"/>
          </pc:sldLayoutMkLst>
        </pc:sldLayoutChg>
        <pc:sldLayoutChg chg="del">
          <pc:chgData name="Virginie AMATE" userId="e1c3ff2b-d3bd-4445-9150-c77bac7cbae5" providerId="ADAL" clId="{60CFEE3D-4ACC-4B7E-8486-7AC31F35C383}" dt="2023-08-24T07:51:09.136" v="190" actId="2696"/>
          <pc:sldLayoutMkLst>
            <pc:docMk/>
            <pc:sldMasterMk cId="2007051923" sldId="2147483692"/>
            <pc:sldLayoutMk cId="1039233334" sldId="2147483696"/>
          </pc:sldLayoutMkLst>
        </pc:sldLayoutChg>
        <pc:sldLayoutChg chg="del">
          <pc:chgData name="Virginie AMATE" userId="e1c3ff2b-d3bd-4445-9150-c77bac7cbae5" providerId="ADAL" clId="{60CFEE3D-4ACC-4B7E-8486-7AC31F35C383}" dt="2023-08-24T07:51:09.136" v="190" actId="2696"/>
          <pc:sldLayoutMkLst>
            <pc:docMk/>
            <pc:sldMasterMk cId="2007051923" sldId="2147483692"/>
            <pc:sldLayoutMk cId="383806537" sldId="2147483697"/>
          </pc:sldLayoutMkLst>
        </pc:sldLayoutChg>
        <pc:sldLayoutChg chg="del">
          <pc:chgData name="Virginie AMATE" userId="e1c3ff2b-d3bd-4445-9150-c77bac7cbae5" providerId="ADAL" clId="{60CFEE3D-4ACC-4B7E-8486-7AC31F35C383}" dt="2023-08-24T07:51:09.136" v="190" actId="2696"/>
          <pc:sldLayoutMkLst>
            <pc:docMk/>
            <pc:sldMasterMk cId="2007051923" sldId="2147483692"/>
            <pc:sldLayoutMk cId="3891846703" sldId="2147483698"/>
          </pc:sldLayoutMkLst>
        </pc:sldLayoutChg>
        <pc:sldLayoutChg chg="del">
          <pc:chgData name="Virginie AMATE" userId="e1c3ff2b-d3bd-4445-9150-c77bac7cbae5" providerId="ADAL" clId="{60CFEE3D-4ACC-4B7E-8486-7AC31F35C383}" dt="2023-08-24T07:51:09.136" v="190" actId="2696"/>
          <pc:sldLayoutMkLst>
            <pc:docMk/>
            <pc:sldMasterMk cId="2007051923" sldId="2147483692"/>
            <pc:sldLayoutMk cId="3782090468" sldId="2147483699"/>
          </pc:sldLayoutMkLst>
        </pc:sldLayoutChg>
        <pc:sldLayoutChg chg="del">
          <pc:chgData name="Virginie AMATE" userId="e1c3ff2b-d3bd-4445-9150-c77bac7cbae5" providerId="ADAL" clId="{60CFEE3D-4ACC-4B7E-8486-7AC31F35C383}" dt="2023-08-24T07:51:09.136" v="190" actId="2696"/>
          <pc:sldLayoutMkLst>
            <pc:docMk/>
            <pc:sldMasterMk cId="2007051923" sldId="2147483692"/>
            <pc:sldLayoutMk cId="769269574" sldId="2147483700"/>
          </pc:sldLayoutMkLst>
        </pc:sldLayoutChg>
        <pc:sldLayoutChg chg="del">
          <pc:chgData name="Virginie AMATE" userId="e1c3ff2b-d3bd-4445-9150-c77bac7cbae5" providerId="ADAL" clId="{60CFEE3D-4ACC-4B7E-8486-7AC31F35C383}" dt="2023-08-24T07:51:09.136" v="190" actId="2696"/>
          <pc:sldLayoutMkLst>
            <pc:docMk/>
            <pc:sldMasterMk cId="2007051923" sldId="2147483692"/>
            <pc:sldLayoutMk cId="2559838369" sldId="2147483701"/>
          </pc:sldLayoutMkLst>
        </pc:sldLayoutChg>
        <pc:sldLayoutChg chg="del">
          <pc:chgData name="Virginie AMATE" userId="e1c3ff2b-d3bd-4445-9150-c77bac7cbae5" providerId="ADAL" clId="{60CFEE3D-4ACC-4B7E-8486-7AC31F35C383}" dt="2023-08-24T07:51:09.136" v="190" actId="2696"/>
          <pc:sldLayoutMkLst>
            <pc:docMk/>
            <pc:sldMasterMk cId="2007051923" sldId="2147483692"/>
            <pc:sldLayoutMk cId="2819500896" sldId="2147483702"/>
          </pc:sldLayoutMkLst>
        </pc:sldLayoutChg>
        <pc:sldLayoutChg chg="del">
          <pc:chgData name="Virginie AMATE" userId="e1c3ff2b-d3bd-4445-9150-c77bac7cbae5" providerId="ADAL" clId="{60CFEE3D-4ACC-4B7E-8486-7AC31F35C383}" dt="2023-08-24T07:51:09.136" v="190" actId="2696"/>
          <pc:sldLayoutMkLst>
            <pc:docMk/>
            <pc:sldMasterMk cId="2007051923" sldId="2147483692"/>
            <pc:sldLayoutMk cId="2815676145" sldId="2147483703"/>
          </pc:sldLayoutMkLst>
        </pc:sldLayoutChg>
        <pc:sldLayoutChg chg="del">
          <pc:chgData name="Virginie AMATE" userId="e1c3ff2b-d3bd-4445-9150-c77bac7cbae5" providerId="ADAL" clId="{60CFEE3D-4ACC-4B7E-8486-7AC31F35C383}" dt="2023-08-24T07:51:09.136" v="190" actId="2696"/>
          <pc:sldLayoutMkLst>
            <pc:docMk/>
            <pc:sldMasterMk cId="2007051923" sldId="2147483692"/>
            <pc:sldLayoutMk cId="3347192215" sldId="2147483704"/>
          </pc:sldLayoutMkLst>
        </pc:sldLayoutChg>
        <pc:sldLayoutChg chg="del">
          <pc:chgData name="Virginie AMATE" userId="e1c3ff2b-d3bd-4445-9150-c77bac7cbae5" providerId="ADAL" clId="{60CFEE3D-4ACC-4B7E-8486-7AC31F35C383}" dt="2023-08-24T07:51:09.136" v="190" actId="2696"/>
          <pc:sldLayoutMkLst>
            <pc:docMk/>
            <pc:sldMasterMk cId="2007051923" sldId="2147483692"/>
            <pc:sldLayoutMk cId="4163587306" sldId="2147483705"/>
          </pc:sldLayoutMkLst>
        </pc:sldLayoutChg>
        <pc:sldLayoutChg chg="del">
          <pc:chgData name="Virginie AMATE" userId="e1c3ff2b-d3bd-4445-9150-c77bac7cbae5" providerId="ADAL" clId="{60CFEE3D-4ACC-4B7E-8486-7AC31F35C383}" dt="2023-08-24T07:51:09.136" v="190" actId="2696"/>
          <pc:sldLayoutMkLst>
            <pc:docMk/>
            <pc:sldMasterMk cId="2007051923" sldId="2147483692"/>
            <pc:sldLayoutMk cId="2672089794" sldId="2147483706"/>
          </pc:sldLayoutMkLst>
        </pc:sldLayoutChg>
        <pc:sldLayoutChg chg="del">
          <pc:chgData name="Virginie AMATE" userId="e1c3ff2b-d3bd-4445-9150-c77bac7cbae5" providerId="ADAL" clId="{60CFEE3D-4ACC-4B7E-8486-7AC31F35C383}" dt="2023-08-24T07:51:09.136" v="190" actId="2696"/>
          <pc:sldLayoutMkLst>
            <pc:docMk/>
            <pc:sldMasterMk cId="2007051923" sldId="2147483692"/>
            <pc:sldLayoutMk cId="4111354057" sldId="2147483707"/>
          </pc:sldLayoutMkLst>
        </pc:sldLayoutChg>
      </pc:sldMasterChg>
    </pc:docChg>
  </pc:docChgLst>
  <pc:docChgLst>
    <pc:chgData name="Sylvain LIMOUZIN" userId="ed0cb233-c2d8-4a5d-9b97-c285542b2ac8" providerId="ADAL" clId="{C1F7ED45-189C-4DB5-A8DD-D30917427708}"/>
    <pc:docChg chg="custSel addSld delSld modSld sldOrd">
      <pc:chgData name="Sylvain LIMOUZIN" userId="ed0cb233-c2d8-4a5d-9b97-c285542b2ac8" providerId="ADAL" clId="{C1F7ED45-189C-4DB5-A8DD-D30917427708}" dt="2023-08-25T10:44:05.489" v="133" actId="47"/>
      <pc:docMkLst>
        <pc:docMk/>
      </pc:docMkLst>
      <pc:sldChg chg="addSp delSp modSp">
        <pc:chgData name="Sylvain LIMOUZIN" userId="ed0cb233-c2d8-4a5d-9b97-c285542b2ac8" providerId="ADAL" clId="{C1F7ED45-189C-4DB5-A8DD-D30917427708}" dt="2023-08-25T10:40:26.083" v="65"/>
        <pc:sldMkLst>
          <pc:docMk/>
          <pc:sldMk cId="1851307037" sldId="262"/>
        </pc:sldMkLst>
        <pc:spChg chg="add del mod">
          <ac:chgData name="Sylvain LIMOUZIN" userId="ed0cb233-c2d8-4a5d-9b97-c285542b2ac8" providerId="ADAL" clId="{C1F7ED45-189C-4DB5-A8DD-D30917427708}" dt="2023-08-25T10:40:26.083" v="65"/>
          <ac:spMkLst>
            <pc:docMk/>
            <pc:sldMk cId="1851307037" sldId="262"/>
            <ac:spMk id="5" creationId="{FD1054B0-606A-5599-6029-FC90C13722ED}"/>
          </ac:spMkLst>
        </pc:spChg>
        <pc:spChg chg="add del mod">
          <ac:chgData name="Sylvain LIMOUZIN" userId="ed0cb233-c2d8-4a5d-9b97-c285542b2ac8" providerId="ADAL" clId="{C1F7ED45-189C-4DB5-A8DD-D30917427708}" dt="2023-08-25T10:40:26.083" v="65"/>
          <ac:spMkLst>
            <pc:docMk/>
            <pc:sldMk cId="1851307037" sldId="262"/>
            <ac:spMk id="6" creationId="{D9098003-6292-D807-FD02-323AD4F8756E}"/>
          </ac:spMkLst>
        </pc:spChg>
        <pc:spChg chg="add del mod">
          <ac:chgData name="Sylvain LIMOUZIN" userId="ed0cb233-c2d8-4a5d-9b97-c285542b2ac8" providerId="ADAL" clId="{C1F7ED45-189C-4DB5-A8DD-D30917427708}" dt="2023-08-25T10:40:26.083" v="65"/>
          <ac:spMkLst>
            <pc:docMk/>
            <pc:sldMk cId="1851307037" sldId="262"/>
            <ac:spMk id="7" creationId="{F7EBAB48-9610-65DC-FD43-7F6AC560A8DC}"/>
          </ac:spMkLst>
        </pc:spChg>
        <pc:picChg chg="add del mod">
          <ac:chgData name="Sylvain LIMOUZIN" userId="ed0cb233-c2d8-4a5d-9b97-c285542b2ac8" providerId="ADAL" clId="{C1F7ED45-189C-4DB5-A8DD-D30917427708}" dt="2023-08-25T10:40:26.083" v="65"/>
          <ac:picMkLst>
            <pc:docMk/>
            <pc:sldMk cId="1851307037" sldId="262"/>
            <ac:picMk id="8" creationId="{29E6F7B5-D081-00C5-4148-860394702097}"/>
          </ac:picMkLst>
        </pc:picChg>
      </pc:sldChg>
      <pc:sldChg chg="modSp mod ord">
        <pc:chgData name="Sylvain LIMOUZIN" userId="ed0cb233-c2d8-4a5d-9b97-c285542b2ac8" providerId="ADAL" clId="{C1F7ED45-189C-4DB5-A8DD-D30917427708}" dt="2023-08-25T10:43:24.402" v="129"/>
        <pc:sldMkLst>
          <pc:docMk/>
          <pc:sldMk cId="2959578504" sldId="283"/>
        </pc:sldMkLst>
        <pc:spChg chg="mod">
          <ac:chgData name="Sylvain LIMOUZIN" userId="ed0cb233-c2d8-4a5d-9b97-c285542b2ac8" providerId="ADAL" clId="{C1F7ED45-189C-4DB5-A8DD-D30917427708}" dt="2023-08-24T17:55:14.546" v="61" actId="20577"/>
          <ac:spMkLst>
            <pc:docMk/>
            <pc:sldMk cId="2959578504" sldId="283"/>
            <ac:spMk id="3" creationId="{A6981134-79F2-4F1B-B9B0-7A097FBC5689}"/>
          </ac:spMkLst>
        </pc:spChg>
      </pc:sldChg>
      <pc:sldChg chg="add del">
        <pc:chgData name="Sylvain LIMOUZIN" userId="ed0cb233-c2d8-4a5d-9b97-c285542b2ac8" providerId="ADAL" clId="{C1F7ED45-189C-4DB5-A8DD-D30917427708}" dt="2023-08-25T10:44:05.489" v="133" actId="47"/>
        <pc:sldMkLst>
          <pc:docMk/>
          <pc:sldMk cId="1589191451" sldId="285"/>
        </pc:sldMkLst>
      </pc:sldChg>
      <pc:sldChg chg="addSp modSp mod">
        <pc:chgData name="Sylvain LIMOUZIN" userId="ed0cb233-c2d8-4a5d-9b97-c285542b2ac8" providerId="ADAL" clId="{C1F7ED45-189C-4DB5-A8DD-D30917427708}" dt="2023-08-25T10:42:13.384" v="127" actId="20577"/>
        <pc:sldMkLst>
          <pc:docMk/>
          <pc:sldMk cId="1516877112" sldId="286"/>
        </pc:sldMkLst>
        <pc:spChg chg="add mod">
          <ac:chgData name="Sylvain LIMOUZIN" userId="ed0cb233-c2d8-4a5d-9b97-c285542b2ac8" providerId="ADAL" clId="{C1F7ED45-189C-4DB5-A8DD-D30917427708}" dt="2023-08-25T10:41:53.557" v="100" actId="20577"/>
          <ac:spMkLst>
            <pc:docMk/>
            <pc:sldMk cId="1516877112" sldId="286"/>
            <ac:spMk id="2" creationId="{BA7DAB58-9D93-855D-0F80-207EF6797797}"/>
          </ac:spMkLst>
        </pc:spChg>
        <pc:spChg chg="add mod">
          <ac:chgData name="Sylvain LIMOUZIN" userId="ed0cb233-c2d8-4a5d-9b97-c285542b2ac8" providerId="ADAL" clId="{C1F7ED45-189C-4DB5-A8DD-D30917427708}" dt="2023-08-25T10:42:13.384" v="127" actId="20577"/>
          <ac:spMkLst>
            <pc:docMk/>
            <pc:sldMk cId="1516877112" sldId="286"/>
            <ac:spMk id="3" creationId="{F0B3A16F-975D-9AFF-6C81-64ACD7A12E3F}"/>
          </ac:spMkLst>
        </pc:spChg>
      </pc:sldChg>
      <pc:sldChg chg="add del">
        <pc:chgData name="Sylvain LIMOUZIN" userId="ed0cb233-c2d8-4a5d-9b97-c285542b2ac8" providerId="ADAL" clId="{C1F7ED45-189C-4DB5-A8DD-D30917427708}" dt="2023-08-25T10:39:58.014" v="63" actId="47"/>
        <pc:sldMkLst>
          <pc:docMk/>
          <pc:sldMk cId="404970135" sldId="306"/>
        </pc:sldMkLst>
      </pc:sldChg>
      <pc:sldChg chg="modSp add mod">
        <pc:chgData name="Sylvain LIMOUZIN" userId="ed0cb233-c2d8-4a5d-9b97-c285542b2ac8" providerId="ADAL" clId="{C1F7ED45-189C-4DB5-A8DD-D30917427708}" dt="2023-08-25T10:40:43.090" v="67" actId="27636"/>
        <pc:sldMkLst>
          <pc:docMk/>
          <pc:sldMk cId="3614412475" sldId="306"/>
        </pc:sldMkLst>
        <pc:spChg chg="mod">
          <ac:chgData name="Sylvain LIMOUZIN" userId="ed0cb233-c2d8-4a5d-9b97-c285542b2ac8" providerId="ADAL" clId="{C1F7ED45-189C-4DB5-A8DD-D30917427708}" dt="2023-08-25T10:40:43.090" v="67" actId="27636"/>
          <ac:spMkLst>
            <pc:docMk/>
            <pc:sldMk cId="3614412475" sldId="306"/>
            <ac:spMk id="21" creationId="{036E4818-53AB-D233-2C24-56FACCFA6FB8}"/>
          </ac:spMkLst>
        </pc:spChg>
      </pc:sldChg>
      <pc:sldChg chg="add del">
        <pc:chgData name="Sylvain LIMOUZIN" userId="ed0cb233-c2d8-4a5d-9b97-c285542b2ac8" providerId="ADAL" clId="{C1F7ED45-189C-4DB5-A8DD-D30917427708}" dt="2023-08-25T10:41:11.978" v="69" actId="47"/>
        <pc:sldMkLst>
          <pc:docMk/>
          <pc:sldMk cId="652836359" sldId="307"/>
        </pc:sldMkLst>
      </pc:sldChg>
      <pc:sldChg chg="delSp modSp add mod">
        <pc:chgData name="Sylvain LIMOUZIN" userId="ed0cb233-c2d8-4a5d-9b97-c285542b2ac8" providerId="ADAL" clId="{C1F7ED45-189C-4DB5-A8DD-D30917427708}" dt="2023-08-25T10:41:35.876" v="96" actId="478"/>
        <pc:sldMkLst>
          <pc:docMk/>
          <pc:sldMk cId="4001398216" sldId="307"/>
        </pc:sldMkLst>
        <pc:spChg chg="del">
          <ac:chgData name="Sylvain LIMOUZIN" userId="ed0cb233-c2d8-4a5d-9b97-c285542b2ac8" providerId="ADAL" clId="{C1F7ED45-189C-4DB5-A8DD-D30917427708}" dt="2023-08-25T10:41:35.876" v="96" actId="478"/>
          <ac:spMkLst>
            <pc:docMk/>
            <pc:sldMk cId="4001398216" sldId="307"/>
            <ac:spMk id="2" creationId="{00000000-0000-0000-0000-000000000000}"/>
          </ac:spMkLst>
        </pc:spChg>
        <pc:spChg chg="mod">
          <ac:chgData name="Sylvain LIMOUZIN" userId="ed0cb233-c2d8-4a5d-9b97-c285542b2ac8" providerId="ADAL" clId="{C1F7ED45-189C-4DB5-A8DD-D30917427708}" dt="2023-08-25T10:41:32.049" v="95" actId="20577"/>
          <ac:spMkLst>
            <pc:docMk/>
            <pc:sldMk cId="4001398216" sldId="307"/>
            <ac:spMk id="4" creationId="{5AB25890-5D2B-8A4F-90E1-E25E94E888E5}"/>
          </ac:spMkLst>
        </pc:spChg>
        <pc:spChg chg="mod">
          <ac:chgData name="Sylvain LIMOUZIN" userId="ed0cb233-c2d8-4a5d-9b97-c285542b2ac8" providerId="ADAL" clId="{C1F7ED45-189C-4DB5-A8DD-D30917427708}" dt="2023-08-25T10:41:22.690" v="72" actId="20577"/>
          <ac:spMkLst>
            <pc:docMk/>
            <pc:sldMk cId="4001398216" sldId="307"/>
            <ac:spMk id="9" creationId="{CA8836AB-B424-7D41-B244-C8A9617743DB}"/>
          </ac:spMkLst>
        </pc:spChg>
      </pc:sldChg>
      <pc:sldMasterChg chg="delSldLayout">
        <pc:chgData name="Sylvain LIMOUZIN" userId="ed0cb233-c2d8-4a5d-9b97-c285542b2ac8" providerId="ADAL" clId="{C1F7ED45-189C-4DB5-A8DD-D30917427708}" dt="2023-08-25T10:41:11.978" v="69" actId="47"/>
        <pc:sldMasterMkLst>
          <pc:docMk/>
          <pc:sldMasterMk cId="221679463" sldId="2147483648"/>
        </pc:sldMasterMkLst>
        <pc:sldLayoutChg chg="del">
          <pc:chgData name="Sylvain LIMOUZIN" userId="ed0cb233-c2d8-4a5d-9b97-c285542b2ac8" providerId="ADAL" clId="{C1F7ED45-189C-4DB5-A8DD-D30917427708}" dt="2023-08-25T10:41:11.978" v="69" actId="47"/>
          <pc:sldLayoutMkLst>
            <pc:docMk/>
            <pc:sldMasterMk cId="221679463" sldId="2147483648"/>
            <pc:sldLayoutMk cId="2516853293" sldId="2147483694"/>
          </pc:sldLayoutMkLst>
        </pc:sldLayoutChg>
      </pc:sldMasterChg>
      <pc:sldMasterChg chg="delSldLayout">
        <pc:chgData name="Sylvain LIMOUZIN" userId="ed0cb233-c2d8-4a5d-9b97-c285542b2ac8" providerId="ADAL" clId="{C1F7ED45-189C-4DB5-A8DD-D30917427708}" dt="2023-08-25T10:44:05.489" v="133" actId="47"/>
        <pc:sldMasterMkLst>
          <pc:docMk/>
          <pc:sldMasterMk cId="133953868" sldId="2147483687"/>
        </pc:sldMasterMkLst>
        <pc:sldLayoutChg chg="del">
          <pc:chgData name="Sylvain LIMOUZIN" userId="ed0cb233-c2d8-4a5d-9b97-c285542b2ac8" providerId="ADAL" clId="{C1F7ED45-189C-4DB5-A8DD-D30917427708}" dt="2023-08-25T10:44:05.489" v="133" actId="47"/>
          <pc:sldLayoutMkLst>
            <pc:docMk/>
            <pc:sldMasterMk cId="133953868" sldId="2147483687"/>
            <pc:sldLayoutMk cId="1516262647" sldId="2147483694"/>
          </pc:sldLayoutMkLst>
        </pc:sldLayoutChg>
      </pc:sldMasterChg>
    </pc:docChg>
  </pc:docChgLst>
  <pc:docChgLst>
    <pc:chgData name="Mikael MARGERIT" userId="S::mikael.margerit@ffjudo.com::2baf273e-333d-4633-9821-131ae2ffd08d" providerId="AD" clId="Web-{E8A54E68-611F-4418-8409-D272F1621E88}"/>
    <pc:docChg chg="modSld">
      <pc:chgData name="Mikael MARGERIT" userId="S::mikael.margerit@ffjudo.com::2baf273e-333d-4633-9821-131ae2ffd08d" providerId="AD" clId="Web-{E8A54E68-611F-4418-8409-D272F1621E88}" dt="2023-09-06T07:02:51.400" v="24" actId="1076"/>
      <pc:docMkLst>
        <pc:docMk/>
      </pc:docMkLst>
      <pc:sldChg chg="addSp modSp">
        <pc:chgData name="Mikael MARGERIT" userId="S::mikael.margerit@ffjudo.com::2baf273e-333d-4633-9821-131ae2ffd08d" providerId="AD" clId="Web-{E8A54E68-611F-4418-8409-D272F1621E88}" dt="2023-09-06T07:02:51.400" v="24" actId="1076"/>
        <pc:sldMkLst>
          <pc:docMk/>
          <pc:sldMk cId="2959578504" sldId="283"/>
        </pc:sldMkLst>
        <pc:spChg chg="mod">
          <ac:chgData name="Mikael MARGERIT" userId="S::mikael.margerit@ffjudo.com::2baf273e-333d-4633-9821-131ae2ffd08d" providerId="AD" clId="Web-{E8A54E68-611F-4418-8409-D272F1621E88}" dt="2023-09-06T07:02:47.369" v="23" actId="20577"/>
          <ac:spMkLst>
            <pc:docMk/>
            <pc:sldMk cId="2959578504" sldId="283"/>
            <ac:spMk id="3" creationId="{A6981134-79F2-4F1B-B9B0-7A097FBC5689}"/>
          </ac:spMkLst>
        </pc:spChg>
        <pc:picChg chg="add mod">
          <ac:chgData name="Mikael MARGERIT" userId="S::mikael.margerit@ffjudo.com::2baf273e-333d-4633-9821-131ae2ffd08d" providerId="AD" clId="Web-{E8A54E68-611F-4418-8409-D272F1621E88}" dt="2023-09-06T07:02:51.400" v="24" actId="1076"/>
          <ac:picMkLst>
            <pc:docMk/>
            <pc:sldMk cId="2959578504" sldId="283"/>
            <ac:picMk id="4" creationId="{07028E51-CA55-ECCC-59D9-B3CAF1CEBE1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F006AD7-EA58-A85C-F06C-C46A1C2A5A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71F9D76-6029-F241-5CBD-378F0714FE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BF15D7-A3D5-4870-BF3F-17F874EE29C9}" type="datetimeFigureOut">
              <a:rPr lang="fr-FR" smtClean="0"/>
              <a:t>06/09/2023</a:t>
            </a:fld>
            <a:endParaRPr lang="fr-FR"/>
          </a:p>
        </p:txBody>
      </p:sp>
      <p:sp>
        <p:nvSpPr>
          <p:cNvPr id="4" name="Espace réservé du pied de page 3">
            <a:extLst>
              <a:ext uri="{FF2B5EF4-FFF2-40B4-BE49-F238E27FC236}">
                <a16:creationId xmlns:a16="http://schemas.microsoft.com/office/drawing/2014/main" id="{5A849A51-E353-E6F5-E67E-087401B42B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1B424914-8974-2956-8731-CF400D309A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F64DD2-7EBE-480A-B8C0-201613067DA0}" type="slidenum">
              <a:rPr lang="fr-FR" smtClean="0"/>
              <a:t>‹N°›</a:t>
            </a:fld>
            <a:endParaRPr lang="fr-FR"/>
          </a:p>
        </p:txBody>
      </p:sp>
    </p:spTree>
    <p:extLst>
      <p:ext uri="{BB962C8B-B14F-4D97-AF65-F5344CB8AC3E}">
        <p14:creationId xmlns:p14="http://schemas.microsoft.com/office/powerpoint/2010/main" val="3692351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24A94D-DAC1-4C4D-BD59-63D80A3E1255}" type="datetimeFigureOut">
              <a:rPr lang="fr-FR" smtClean="0"/>
              <a:t>06/09/2023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0DF207-B65A-488C-B09B-AEDF2636ED78}" type="slidenum">
              <a:rPr lang="fr-FR" smtClean="0"/>
              <a:t>‹N°›</a:t>
            </a:fld>
            <a:endParaRPr lang="fr-FR"/>
          </a:p>
        </p:txBody>
      </p:sp>
    </p:spTree>
    <p:extLst>
      <p:ext uri="{BB962C8B-B14F-4D97-AF65-F5344CB8AC3E}">
        <p14:creationId xmlns:p14="http://schemas.microsoft.com/office/powerpoint/2010/main" val="3680856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5.xml"/><Relationship Id="rId4"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32E1D7CB-BCCE-4C32-ADCD-990E7EE5BB25}" type="datetimeFigureOut">
              <a:rPr lang="fr-FR" smtClean="0"/>
              <a:t>06/09/2023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9F4B33-3048-4F24-8499-85E66E181168}" type="slidenum">
              <a:rPr lang="fr-FR" smtClean="0"/>
              <a:t>‹N°›</a:t>
            </a:fld>
            <a:endParaRPr lang="fr-FR"/>
          </a:p>
        </p:txBody>
      </p:sp>
    </p:spTree>
    <p:extLst>
      <p:ext uri="{BB962C8B-B14F-4D97-AF65-F5344CB8AC3E}">
        <p14:creationId xmlns:p14="http://schemas.microsoft.com/office/powerpoint/2010/main" val="194668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2E1D7CB-BCCE-4C32-ADCD-990E7EE5BB25}" type="datetimeFigureOut">
              <a:rPr lang="fr-FR" smtClean="0"/>
              <a:t>06/09/2023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9F4B33-3048-4F24-8499-85E66E181168}" type="slidenum">
              <a:rPr lang="fr-FR" smtClean="0"/>
              <a:t>‹N°›</a:t>
            </a:fld>
            <a:endParaRPr lang="fr-FR"/>
          </a:p>
        </p:txBody>
      </p:sp>
    </p:spTree>
    <p:extLst>
      <p:ext uri="{BB962C8B-B14F-4D97-AF65-F5344CB8AC3E}">
        <p14:creationId xmlns:p14="http://schemas.microsoft.com/office/powerpoint/2010/main" val="2215548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2E1D7CB-BCCE-4C32-ADCD-990E7EE5BB25}" type="datetimeFigureOut">
              <a:rPr lang="fr-FR" smtClean="0"/>
              <a:t>06/09/2023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9F4B33-3048-4F24-8499-85E66E181168}" type="slidenum">
              <a:rPr lang="fr-FR" smtClean="0"/>
              <a:t>‹N°›</a:t>
            </a:fld>
            <a:endParaRPr lang="fr-FR"/>
          </a:p>
        </p:txBody>
      </p:sp>
    </p:spTree>
    <p:extLst>
      <p:ext uri="{BB962C8B-B14F-4D97-AF65-F5344CB8AC3E}">
        <p14:creationId xmlns:p14="http://schemas.microsoft.com/office/powerpoint/2010/main" val="3372644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 1 colonn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3C5A96-7E40-4A4F-A9CA-1DD3EE69821E}"/>
              </a:ext>
            </a:extLst>
          </p:cNvPr>
          <p:cNvSpPr/>
          <p:nvPr userDrawn="1"/>
        </p:nvSpPr>
        <p:spPr>
          <a:xfrm>
            <a:off x="2739346" y="1411515"/>
            <a:ext cx="6713308" cy="403497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Google Shape;24;p5">
            <a:extLst>
              <a:ext uri="{FF2B5EF4-FFF2-40B4-BE49-F238E27FC236}">
                <a16:creationId xmlns:a16="http://schemas.microsoft.com/office/drawing/2014/main" id="{C284A3EA-7B9F-9548-A79F-56A77020B34B}"/>
              </a:ext>
            </a:extLst>
          </p:cNvPr>
          <p:cNvSpPr txBox="1">
            <a:spLocks noGrp="1"/>
          </p:cNvSpPr>
          <p:nvPr>
            <p:ph type="title" hasCustomPrompt="1"/>
          </p:nvPr>
        </p:nvSpPr>
        <p:spPr>
          <a:xfrm>
            <a:off x="980322" y="980322"/>
            <a:ext cx="9911200" cy="528400"/>
          </a:xfrm>
          <a:prstGeom prst="rect">
            <a:avLst/>
          </a:prstGeom>
        </p:spPr>
        <p:txBody>
          <a:bodyPr spcFirstLastPara="1" wrap="square" lIns="0" tIns="0" rIns="0" bIns="0" anchor="b" anchorCtr="0">
            <a:noAutofit/>
          </a:bodyPr>
          <a:lstStyle>
            <a:lvl1pPr marL="0" marR="0" lvl="0" indent="0" algn="l" defTabSz="914400" rtl="0" eaLnBrk="1" fontAlgn="auto" latinLnBrk="0" hangingPunct="1">
              <a:lnSpc>
                <a:spcPct val="90000"/>
              </a:lnSpc>
              <a:spcBef>
                <a:spcPts val="0"/>
              </a:spcBef>
              <a:spcAft>
                <a:spcPts val="0"/>
              </a:spcAft>
              <a:buClrTx/>
              <a:buSzPts val="3200"/>
              <a:buFontTx/>
              <a:buNone/>
              <a:tabLst/>
              <a:defRPr sz="3000" b="1">
                <a:solidFill>
                  <a:srgbClr val="090095"/>
                </a:solidFill>
                <a:latin typeface="Montserrat" panose="00000800000000000000" pitchFamily="2" charset="0"/>
                <a:cs typeface="Calibri" panose="020F050202020403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dirty="0"/>
              <a:t>Cliquez pour ajouter le titre</a:t>
            </a:r>
            <a:endParaRPr dirty="0"/>
          </a:p>
        </p:txBody>
      </p:sp>
      <p:sp>
        <p:nvSpPr>
          <p:cNvPr id="11" name="Google Shape;25;p5">
            <a:extLst>
              <a:ext uri="{FF2B5EF4-FFF2-40B4-BE49-F238E27FC236}">
                <a16:creationId xmlns:a16="http://schemas.microsoft.com/office/drawing/2014/main" id="{2826C7D5-715F-C342-A531-BB29611AD169}"/>
              </a:ext>
            </a:extLst>
          </p:cNvPr>
          <p:cNvSpPr txBox="1">
            <a:spLocks noGrp="1"/>
          </p:cNvSpPr>
          <p:nvPr>
            <p:ph type="body" idx="1" hasCustomPrompt="1"/>
          </p:nvPr>
        </p:nvSpPr>
        <p:spPr>
          <a:xfrm>
            <a:off x="980322" y="1858076"/>
            <a:ext cx="9911200" cy="4045200"/>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sz="20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cxnSp>
        <p:nvCxnSpPr>
          <p:cNvPr id="21" name="Connecteur droit 20">
            <a:extLst>
              <a:ext uri="{FF2B5EF4-FFF2-40B4-BE49-F238E27FC236}">
                <a16:creationId xmlns:a16="http://schemas.microsoft.com/office/drawing/2014/main" id="{37AA6426-FF56-5345-B69C-CE78C4C36E1C}"/>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sp>
        <p:nvSpPr>
          <p:cNvPr id="7" name="Google Shape;32;p6">
            <a:extLst>
              <a:ext uri="{FF2B5EF4-FFF2-40B4-BE49-F238E27FC236}">
                <a16:creationId xmlns:a16="http://schemas.microsoft.com/office/drawing/2014/main" id="{29785BF0-08BC-462A-855B-5755C4E6591D}"/>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
        <p:nvSpPr>
          <p:cNvPr id="9" name="Espace réservé du texte 2">
            <a:extLst>
              <a:ext uri="{FF2B5EF4-FFF2-40B4-BE49-F238E27FC236}">
                <a16:creationId xmlns:a16="http://schemas.microsoft.com/office/drawing/2014/main" id="{3B80D67E-28DB-4394-B395-81B405A6F3CE}"/>
              </a:ext>
            </a:extLst>
          </p:cNvPr>
          <p:cNvSpPr>
            <a:spLocks noGrp="1"/>
          </p:cNvSpPr>
          <p:nvPr>
            <p:ph type="body" sz="quarter" idx="15"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dirty="0"/>
              <a:t>Cliquez ici pour du texte</a:t>
            </a:r>
          </a:p>
        </p:txBody>
      </p:sp>
    </p:spTree>
    <p:extLst>
      <p:ext uri="{BB962C8B-B14F-4D97-AF65-F5344CB8AC3E}">
        <p14:creationId xmlns:p14="http://schemas.microsoft.com/office/powerpoint/2010/main" val="1960240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act ">
    <p:spTree>
      <p:nvGrpSpPr>
        <p:cNvPr id="1" name=""/>
        <p:cNvGrpSpPr/>
        <p:nvPr/>
      </p:nvGrpSpPr>
      <p:grpSpPr>
        <a:xfrm>
          <a:off x="0" y="0"/>
          <a:ext cx="0" cy="0"/>
          <a:chOff x="0" y="0"/>
          <a:chExt cx="0" cy="0"/>
        </a:xfrm>
      </p:grpSpPr>
      <p:pic>
        <p:nvPicPr>
          <p:cNvPr id="6" name="Graphique 5">
            <a:extLst>
              <a:ext uri="{FF2B5EF4-FFF2-40B4-BE49-F238E27FC236}">
                <a16:creationId xmlns:a16="http://schemas.microsoft.com/office/drawing/2014/main" id="{017D8CF2-6DC2-B848-A5E3-6D4E43757F30}"/>
              </a:ext>
            </a:extLst>
          </p:cNvPr>
          <p:cNvPicPr>
            <a:picLocks noChangeAspect="1"/>
          </p:cNvPicPr>
          <p:nvPr userDrawn="1"/>
        </p:nvPicPr>
        <p:blipFill rotWithShape="1">
          <a:blip r:embed="rId2"/>
          <a:srcRect t="-842" b="-842"/>
          <a:stretch/>
        </p:blipFill>
        <p:spPr>
          <a:xfrm>
            <a:off x="5485626" y="2363986"/>
            <a:ext cx="1220749" cy="1997020"/>
          </a:xfrm>
          <a:prstGeom prst="rect">
            <a:avLst/>
          </a:prstGeom>
        </p:spPr>
      </p:pic>
      <p:sp>
        <p:nvSpPr>
          <p:cNvPr id="12" name="ZoneTexte 11">
            <a:extLst>
              <a:ext uri="{FF2B5EF4-FFF2-40B4-BE49-F238E27FC236}">
                <a16:creationId xmlns:a16="http://schemas.microsoft.com/office/drawing/2014/main" id="{779E0B2D-D6A6-46FA-80C1-EA72A0A71B73}"/>
              </a:ext>
            </a:extLst>
          </p:cNvPr>
          <p:cNvSpPr txBox="1"/>
          <p:nvPr userDrawn="1"/>
        </p:nvSpPr>
        <p:spPr>
          <a:xfrm>
            <a:off x="4375265" y="4735058"/>
            <a:ext cx="3424844" cy="276999"/>
          </a:xfrm>
          <a:prstGeom prst="rect">
            <a:avLst/>
          </a:prstGeom>
          <a:noFill/>
        </p:spPr>
        <p:txBody>
          <a:bodyPr wrap="square" rtlCol="0">
            <a:spAutoFit/>
          </a:bodyPr>
          <a:lstStyle/>
          <a:p>
            <a:pPr algn="ctr"/>
            <a:r>
              <a:rPr lang="fr-FR" sz="1200" b="1" dirty="0">
                <a:latin typeface="Barlow"/>
              </a:rPr>
              <a:t>www.ffjudo.com</a:t>
            </a:r>
          </a:p>
        </p:txBody>
      </p:sp>
      <p:sp>
        <p:nvSpPr>
          <p:cNvPr id="8" name="Espace réservé du texte 13">
            <a:extLst>
              <a:ext uri="{FF2B5EF4-FFF2-40B4-BE49-F238E27FC236}">
                <a16:creationId xmlns:a16="http://schemas.microsoft.com/office/drawing/2014/main" id="{BEA5828F-6946-4327-BE29-F32381D3DC28}"/>
              </a:ext>
            </a:extLst>
          </p:cNvPr>
          <p:cNvSpPr>
            <a:spLocks noGrp="1"/>
          </p:cNvSpPr>
          <p:nvPr>
            <p:ph type="body" sz="quarter" idx="10" hasCustomPrompt="1"/>
          </p:nvPr>
        </p:nvSpPr>
        <p:spPr>
          <a:xfrm>
            <a:off x="-8313" y="5218738"/>
            <a:ext cx="12192000" cy="707765"/>
          </a:xfrm>
          <a:prstGeom prst="rect">
            <a:avLst/>
          </a:prstGeom>
        </p:spPr>
        <p:txBody>
          <a:bodyPr/>
          <a:lstStyle>
            <a:lvl1pPr marL="76200" indent="0">
              <a:buNone/>
              <a:defRPr sz="1200" b="0" u="none">
                <a:latin typeface="Barlow"/>
              </a:defRPr>
            </a:lvl1pPr>
          </a:lstStyle>
          <a:p>
            <a:pPr algn="ctr"/>
            <a:r>
              <a:rPr lang="fr-FR" sz="1200" dirty="0"/>
              <a:t>CONTACT </a:t>
            </a:r>
          </a:p>
          <a:p>
            <a:pPr algn="ctr"/>
            <a:r>
              <a:rPr lang="fr-FR" sz="1200" dirty="0"/>
              <a:t>secretariatgeneral@ffjudo.com</a:t>
            </a:r>
          </a:p>
          <a:p>
            <a:pPr algn="ctr"/>
            <a:r>
              <a:rPr lang="fr-FR" sz="1200" dirty="0"/>
              <a:t>01 40 52 1</a:t>
            </a:r>
            <a:endParaRPr lang="fr-FR" sz="1600" dirty="0"/>
          </a:p>
          <a:p>
            <a:pPr lvl="0"/>
            <a:endParaRPr lang="fr-FR" dirty="0"/>
          </a:p>
        </p:txBody>
      </p:sp>
      <p:sp>
        <p:nvSpPr>
          <p:cNvPr id="2" name="Rectangle 1">
            <a:extLst>
              <a:ext uri="{FF2B5EF4-FFF2-40B4-BE49-F238E27FC236}">
                <a16:creationId xmlns:a16="http://schemas.microsoft.com/office/drawing/2014/main" id="{0D74F9E6-CA94-4F5B-9247-714AB37C3368}"/>
              </a:ext>
            </a:extLst>
          </p:cNvPr>
          <p:cNvSpPr/>
          <p:nvPr userDrawn="1"/>
        </p:nvSpPr>
        <p:spPr>
          <a:xfrm flipV="1">
            <a:off x="5093623" y="5092538"/>
            <a:ext cx="2004753" cy="45719"/>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Graphique 5">
            <a:extLst>
              <a:ext uri="{FF2B5EF4-FFF2-40B4-BE49-F238E27FC236}">
                <a16:creationId xmlns:a16="http://schemas.microsoft.com/office/drawing/2014/main" id="{C71D668A-FB4E-D142-8FE7-4DCB8545F5A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9091" r="9091"/>
          <a:stretch/>
        </p:blipFill>
        <p:spPr>
          <a:xfrm>
            <a:off x="3566909" y="1385794"/>
            <a:ext cx="5041556" cy="3142583"/>
          </a:xfrm>
          <a:prstGeom prst="rect">
            <a:avLst/>
          </a:prstGeom>
        </p:spPr>
      </p:pic>
    </p:spTree>
    <p:extLst>
      <p:ext uri="{BB962C8B-B14F-4D97-AF65-F5344CB8AC3E}">
        <p14:creationId xmlns:p14="http://schemas.microsoft.com/office/powerpoint/2010/main" val="3615821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47165F6-1DCE-4CD0-BD50-87E3C1253477}"/>
              </a:ext>
            </a:extLst>
          </p:cNvPr>
          <p:cNvSpPr>
            <a:spLocks noGrp="1"/>
          </p:cNvSpPr>
          <p:nvPr>
            <p:ph type="pic" sz="quarter" idx="12"/>
          </p:nvPr>
        </p:nvSpPr>
        <p:spPr>
          <a:xfrm>
            <a:off x="0" y="1684931"/>
            <a:ext cx="5675086" cy="3789386"/>
          </a:xfrm>
          <a:custGeom>
            <a:avLst/>
            <a:gdLst>
              <a:gd name="connsiteX0" fmla="*/ 0 w 4760913"/>
              <a:gd name="connsiteY0" fmla="*/ 0 h 4100513"/>
              <a:gd name="connsiteX1" fmla="*/ 4760913 w 4760913"/>
              <a:gd name="connsiteY1" fmla="*/ 0 h 4100513"/>
              <a:gd name="connsiteX2" fmla="*/ 4760913 w 4760913"/>
              <a:gd name="connsiteY2" fmla="*/ 4100513 h 4100513"/>
              <a:gd name="connsiteX3" fmla="*/ 0 w 4760913"/>
              <a:gd name="connsiteY3" fmla="*/ 4100513 h 4100513"/>
            </a:gdLst>
            <a:ahLst/>
            <a:cxnLst>
              <a:cxn ang="0">
                <a:pos x="connsiteX0" y="connsiteY0"/>
              </a:cxn>
              <a:cxn ang="0">
                <a:pos x="connsiteX1" y="connsiteY1"/>
              </a:cxn>
              <a:cxn ang="0">
                <a:pos x="connsiteX2" y="connsiteY2"/>
              </a:cxn>
              <a:cxn ang="0">
                <a:pos x="connsiteX3" y="connsiteY3"/>
              </a:cxn>
            </a:cxnLst>
            <a:rect l="l" t="t" r="r" b="b"/>
            <a:pathLst>
              <a:path w="4760913" h="4100513">
                <a:moveTo>
                  <a:pt x="0" y="0"/>
                </a:moveTo>
                <a:lnTo>
                  <a:pt x="4760913" y="0"/>
                </a:lnTo>
                <a:lnTo>
                  <a:pt x="4760913" y="4100513"/>
                </a:lnTo>
                <a:lnTo>
                  <a:pt x="0" y="4100513"/>
                </a:lnTo>
                <a:close/>
              </a:path>
            </a:pathLst>
          </a:custGeom>
          <a:effectLst/>
        </p:spPr>
        <p:txBody>
          <a:bodyPr wrap="square">
            <a:noAutofit/>
          </a:bodyPr>
          <a:lstStyle>
            <a:lvl1pPr>
              <a:defRPr sz="1100"/>
            </a:lvl1pPr>
          </a:lstStyle>
          <a:p>
            <a:endParaRPr lang="en-US"/>
          </a:p>
        </p:txBody>
      </p:sp>
      <p:sp>
        <p:nvSpPr>
          <p:cNvPr id="4" name="Espace réservé du texte 5">
            <a:extLst>
              <a:ext uri="{FF2B5EF4-FFF2-40B4-BE49-F238E27FC236}">
                <a16:creationId xmlns:a16="http://schemas.microsoft.com/office/drawing/2014/main" id="{CF27E780-4026-2B45-C950-F75E4AD85EC6}"/>
              </a:ext>
            </a:extLst>
          </p:cNvPr>
          <p:cNvSpPr>
            <a:spLocks noGrp="1"/>
          </p:cNvSpPr>
          <p:nvPr>
            <p:ph type="body" sz="quarter" idx="19" hasCustomPrompt="1"/>
          </p:nvPr>
        </p:nvSpPr>
        <p:spPr>
          <a:xfrm>
            <a:off x="5978769" y="1684931"/>
            <a:ext cx="5108331" cy="559920"/>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5" name="Rectangle 4">
            <a:extLst>
              <a:ext uri="{FF2B5EF4-FFF2-40B4-BE49-F238E27FC236}">
                <a16:creationId xmlns:a16="http://schemas.microsoft.com/office/drawing/2014/main" id="{2ED2367D-2814-3793-FA18-62864B10DA32}"/>
              </a:ext>
            </a:extLst>
          </p:cNvPr>
          <p:cNvSpPr/>
          <p:nvPr userDrawn="1"/>
        </p:nvSpPr>
        <p:spPr>
          <a:xfrm>
            <a:off x="0" y="6768663"/>
            <a:ext cx="12192000" cy="89338"/>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68E72B-C059-DB33-97DA-74893DBE6A7C}"/>
              </a:ext>
            </a:extLst>
          </p:cNvPr>
          <p:cNvSpPr/>
          <p:nvPr userDrawn="1"/>
        </p:nvSpPr>
        <p:spPr>
          <a:xfrm>
            <a:off x="-9415" y="0"/>
            <a:ext cx="12192000" cy="983536"/>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ce réservé du texte 24">
            <a:extLst>
              <a:ext uri="{FF2B5EF4-FFF2-40B4-BE49-F238E27FC236}">
                <a16:creationId xmlns:a16="http://schemas.microsoft.com/office/drawing/2014/main" id="{D5CFA5AB-A2E2-AB9D-E508-CB492EA3FDDC}"/>
              </a:ext>
            </a:extLst>
          </p:cNvPr>
          <p:cNvSpPr>
            <a:spLocks noGrp="1"/>
          </p:cNvSpPr>
          <p:nvPr>
            <p:ph type="body" sz="quarter" idx="18" hasCustomPrompt="1"/>
          </p:nvPr>
        </p:nvSpPr>
        <p:spPr>
          <a:xfrm>
            <a:off x="2020402" y="399419"/>
            <a:ext cx="3958367" cy="341313"/>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grpSp>
        <p:nvGrpSpPr>
          <p:cNvPr id="8" name="Graphique 5">
            <a:extLst>
              <a:ext uri="{FF2B5EF4-FFF2-40B4-BE49-F238E27FC236}">
                <a16:creationId xmlns:a16="http://schemas.microsoft.com/office/drawing/2014/main" id="{CA01C459-93E9-A8D2-7523-8F45215FA8B7}"/>
              </a:ext>
            </a:extLst>
          </p:cNvPr>
          <p:cNvGrpSpPr/>
          <p:nvPr userDrawn="1"/>
        </p:nvGrpSpPr>
        <p:grpSpPr>
          <a:xfrm>
            <a:off x="427731" y="283894"/>
            <a:ext cx="1072833" cy="413356"/>
            <a:chOff x="7443242" y="1620581"/>
            <a:chExt cx="1782855" cy="686921"/>
          </a:xfrm>
          <a:solidFill>
            <a:schemeClr val="bg1"/>
          </a:solidFill>
        </p:grpSpPr>
        <p:sp>
          <p:nvSpPr>
            <p:cNvPr id="9" name="Forme libre : forme 8">
              <a:extLst>
                <a:ext uri="{FF2B5EF4-FFF2-40B4-BE49-F238E27FC236}">
                  <a16:creationId xmlns:a16="http://schemas.microsoft.com/office/drawing/2014/main" id="{A7FFF291-590E-F0CA-64CC-5610F7B0E8A0}"/>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10" name="Forme libre : forme 9">
              <a:extLst>
                <a:ext uri="{FF2B5EF4-FFF2-40B4-BE49-F238E27FC236}">
                  <a16:creationId xmlns:a16="http://schemas.microsoft.com/office/drawing/2014/main" id="{E1978E6F-3D89-1A71-7937-8FFDE0A74F75}"/>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12" name="Forme libre : forme 11">
              <a:extLst>
                <a:ext uri="{FF2B5EF4-FFF2-40B4-BE49-F238E27FC236}">
                  <a16:creationId xmlns:a16="http://schemas.microsoft.com/office/drawing/2014/main" id="{41A35B12-745B-2C8B-0353-E77525BF7E83}"/>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13" name="Forme libre : forme 12">
              <a:extLst>
                <a:ext uri="{FF2B5EF4-FFF2-40B4-BE49-F238E27FC236}">
                  <a16:creationId xmlns:a16="http://schemas.microsoft.com/office/drawing/2014/main" id="{CDB07F89-96F6-AF4A-C4CD-5E5F6F356BF1}"/>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14" name="Forme libre : forme 13">
              <a:extLst>
                <a:ext uri="{FF2B5EF4-FFF2-40B4-BE49-F238E27FC236}">
                  <a16:creationId xmlns:a16="http://schemas.microsoft.com/office/drawing/2014/main" id="{C9E269E2-6DC2-ACDE-721A-4B1E6313CD37}"/>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15" name="Forme libre : forme 14">
              <a:extLst>
                <a:ext uri="{FF2B5EF4-FFF2-40B4-BE49-F238E27FC236}">
                  <a16:creationId xmlns:a16="http://schemas.microsoft.com/office/drawing/2014/main" id="{E96874A5-E146-CBD0-812E-72171E815D24}"/>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16" name="Forme libre : forme 15">
              <a:extLst>
                <a:ext uri="{FF2B5EF4-FFF2-40B4-BE49-F238E27FC236}">
                  <a16:creationId xmlns:a16="http://schemas.microsoft.com/office/drawing/2014/main" id="{75E11DBD-88E8-81BE-77C5-DC4B64E146EE}"/>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17" name="Forme libre : forme 16">
              <a:extLst>
                <a:ext uri="{FF2B5EF4-FFF2-40B4-BE49-F238E27FC236}">
                  <a16:creationId xmlns:a16="http://schemas.microsoft.com/office/drawing/2014/main" id="{2F43BBBE-27AF-74ED-40F6-56C6FB1F5FD4}"/>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18" name="Forme libre : forme 17">
              <a:extLst>
                <a:ext uri="{FF2B5EF4-FFF2-40B4-BE49-F238E27FC236}">
                  <a16:creationId xmlns:a16="http://schemas.microsoft.com/office/drawing/2014/main" id="{C2152591-0C33-0E32-DB63-48398ACA5B1B}"/>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19" name="Forme libre : forme 18">
              <a:extLst>
                <a:ext uri="{FF2B5EF4-FFF2-40B4-BE49-F238E27FC236}">
                  <a16:creationId xmlns:a16="http://schemas.microsoft.com/office/drawing/2014/main" id="{A8F569DD-F958-8E04-4B5D-C0FEBC26C591}"/>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20" name="Forme libre : forme 19">
              <a:extLst>
                <a:ext uri="{FF2B5EF4-FFF2-40B4-BE49-F238E27FC236}">
                  <a16:creationId xmlns:a16="http://schemas.microsoft.com/office/drawing/2014/main" id="{5A49746F-500E-7055-280D-BD9F3BC20374}"/>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21" name="Forme libre : forme 20">
              <a:extLst>
                <a:ext uri="{FF2B5EF4-FFF2-40B4-BE49-F238E27FC236}">
                  <a16:creationId xmlns:a16="http://schemas.microsoft.com/office/drawing/2014/main" id="{A3CD0CE9-4FF7-EE69-02F6-A054889F5A84}"/>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Tree>
    <p:extLst>
      <p:ext uri="{BB962C8B-B14F-4D97-AF65-F5344CB8AC3E}">
        <p14:creationId xmlns:p14="http://schemas.microsoft.com/office/powerpoint/2010/main" val="379721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uverture 1 photo">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2A786D32-B8DC-4CF3-A03E-BF4E357A1884}"/>
              </a:ext>
            </a:extLst>
          </p:cNvPr>
          <p:cNvSpPr>
            <a:spLocks noGrp="1"/>
          </p:cNvSpPr>
          <p:nvPr>
            <p:ph type="pic" sz="quarter" idx="15" hasCustomPrompt="1"/>
          </p:nvPr>
        </p:nvSpPr>
        <p:spPr>
          <a:xfrm>
            <a:off x="0" y="0"/>
            <a:ext cx="12191999" cy="6858000"/>
          </a:xfrm>
          <a:prstGeom prst="rect">
            <a:avLst/>
          </a:prstGeom>
        </p:spPr>
        <p:txBody>
          <a:bodyPr/>
          <a:lstStyle>
            <a:lvl1pPr marL="76200" marR="0" indent="0" algn="l" defTabSz="914400" rtl="0" eaLnBrk="1" fontAlgn="auto" latinLnBrk="0" hangingPunct="1">
              <a:lnSpc>
                <a:spcPct val="115000"/>
              </a:lnSpc>
              <a:spcBef>
                <a:spcPts val="0"/>
              </a:spcBef>
              <a:spcAft>
                <a:spcPts val="0"/>
              </a:spcAft>
              <a:buClr>
                <a:schemeClr val="bg2">
                  <a:lumMod val="90000"/>
                </a:schemeClr>
              </a:buClr>
              <a:buSzPts val="2400"/>
              <a:buFont typeface="+mj-lt"/>
              <a:buNone/>
              <a:tabLst/>
              <a:defRPr/>
            </a:lvl1pPr>
          </a:lstStyle>
          <a:p>
            <a:pPr marL="533400" marR="0" lvl="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a:pPr>
            <a:r>
              <a:rPr lang="fr-FR" dirty="0"/>
              <a:t>Cliquez. Onglet « Insertion », image.</a:t>
            </a:r>
          </a:p>
          <a:p>
            <a:endParaRPr lang="fr-FR" dirty="0"/>
          </a:p>
          <a:p>
            <a:endParaRPr lang="fr-FR" dirty="0"/>
          </a:p>
        </p:txBody>
      </p:sp>
      <p:sp>
        <p:nvSpPr>
          <p:cNvPr id="5" name="Google Shape;32;p6">
            <a:extLst>
              <a:ext uri="{FF2B5EF4-FFF2-40B4-BE49-F238E27FC236}">
                <a16:creationId xmlns:a16="http://schemas.microsoft.com/office/drawing/2014/main" id="{3C3BCCE2-128B-4D81-8DD0-DB4B9C94D878}"/>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Tree>
    <p:extLst>
      <p:ext uri="{BB962C8B-B14F-4D97-AF65-F5344CB8AC3E}">
        <p14:creationId xmlns:p14="http://schemas.microsoft.com/office/powerpoint/2010/main" val="3119355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 1 colonn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3C5A96-7E40-4A4F-A9CA-1DD3EE69821E}"/>
              </a:ext>
            </a:extLst>
          </p:cNvPr>
          <p:cNvSpPr/>
          <p:nvPr userDrawn="1"/>
        </p:nvSpPr>
        <p:spPr>
          <a:xfrm>
            <a:off x="2739346" y="1411515"/>
            <a:ext cx="6713308" cy="403497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Google Shape;24;p5">
            <a:extLst>
              <a:ext uri="{FF2B5EF4-FFF2-40B4-BE49-F238E27FC236}">
                <a16:creationId xmlns:a16="http://schemas.microsoft.com/office/drawing/2014/main" id="{C284A3EA-7B9F-9548-A79F-56A77020B34B}"/>
              </a:ext>
            </a:extLst>
          </p:cNvPr>
          <p:cNvSpPr txBox="1">
            <a:spLocks noGrp="1"/>
          </p:cNvSpPr>
          <p:nvPr>
            <p:ph type="title" hasCustomPrompt="1"/>
          </p:nvPr>
        </p:nvSpPr>
        <p:spPr>
          <a:xfrm>
            <a:off x="980322" y="980322"/>
            <a:ext cx="9911200" cy="528400"/>
          </a:xfrm>
          <a:prstGeom prst="rect">
            <a:avLst/>
          </a:prstGeom>
        </p:spPr>
        <p:txBody>
          <a:bodyPr spcFirstLastPara="1" wrap="square" lIns="0" tIns="0" rIns="0" bIns="0" anchor="b" anchorCtr="0">
            <a:noAutofit/>
          </a:bodyPr>
          <a:lstStyle>
            <a:lvl1pPr marL="0" marR="0" lvl="0" indent="0" algn="l" defTabSz="914400" rtl="0" eaLnBrk="1" fontAlgn="auto" latinLnBrk="0" hangingPunct="1">
              <a:lnSpc>
                <a:spcPct val="90000"/>
              </a:lnSpc>
              <a:spcBef>
                <a:spcPts val="0"/>
              </a:spcBef>
              <a:spcAft>
                <a:spcPts val="0"/>
              </a:spcAft>
              <a:buClrTx/>
              <a:buSzPts val="3200"/>
              <a:buFontTx/>
              <a:buNone/>
              <a:tabLst/>
              <a:defRPr sz="3000" b="1">
                <a:solidFill>
                  <a:srgbClr val="090095"/>
                </a:solidFill>
                <a:latin typeface="Montserrat" panose="00000800000000000000" pitchFamily="2" charset="0"/>
                <a:cs typeface="Calibri" panose="020F050202020403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dirty="0"/>
              <a:t>Cliquez pour ajouter le titre</a:t>
            </a:r>
            <a:endParaRPr dirty="0"/>
          </a:p>
        </p:txBody>
      </p:sp>
      <p:sp>
        <p:nvSpPr>
          <p:cNvPr id="11" name="Google Shape;25;p5">
            <a:extLst>
              <a:ext uri="{FF2B5EF4-FFF2-40B4-BE49-F238E27FC236}">
                <a16:creationId xmlns:a16="http://schemas.microsoft.com/office/drawing/2014/main" id="{2826C7D5-715F-C342-A531-BB29611AD169}"/>
              </a:ext>
            </a:extLst>
          </p:cNvPr>
          <p:cNvSpPr txBox="1">
            <a:spLocks noGrp="1"/>
          </p:cNvSpPr>
          <p:nvPr>
            <p:ph type="body" idx="1" hasCustomPrompt="1"/>
          </p:nvPr>
        </p:nvSpPr>
        <p:spPr>
          <a:xfrm>
            <a:off x="980322" y="1858076"/>
            <a:ext cx="9911200" cy="4045200"/>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sz="20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cxnSp>
        <p:nvCxnSpPr>
          <p:cNvPr id="21" name="Connecteur droit 20">
            <a:extLst>
              <a:ext uri="{FF2B5EF4-FFF2-40B4-BE49-F238E27FC236}">
                <a16:creationId xmlns:a16="http://schemas.microsoft.com/office/drawing/2014/main" id="{37AA6426-FF56-5345-B69C-CE78C4C36E1C}"/>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sp>
        <p:nvSpPr>
          <p:cNvPr id="7" name="Google Shape;32;p6">
            <a:extLst>
              <a:ext uri="{FF2B5EF4-FFF2-40B4-BE49-F238E27FC236}">
                <a16:creationId xmlns:a16="http://schemas.microsoft.com/office/drawing/2014/main" id="{29785BF0-08BC-462A-855B-5755C4E6591D}"/>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
        <p:nvSpPr>
          <p:cNvPr id="9" name="Espace réservé du texte 2">
            <a:extLst>
              <a:ext uri="{FF2B5EF4-FFF2-40B4-BE49-F238E27FC236}">
                <a16:creationId xmlns:a16="http://schemas.microsoft.com/office/drawing/2014/main" id="{3B80D67E-28DB-4394-B395-81B405A6F3CE}"/>
              </a:ext>
            </a:extLst>
          </p:cNvPr>
          <p:cNvSpPr>
            <a:spLocks noGrp="1"/>
          </p:cNvSpPr>
          <p:nvPr>
            <p:ph type="body" sz="quarter" idx="15"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dirty="0"/>
              <a:t>Cliquez ici pour du texte</a:t>
            </a:r>
          </a:p>
        </p:txBody>
      </p:sp>
    </p:spTree>
    <p:extLst>
      <p:ext uri="{BB962C8B-B14F-4D97-AF65-F5344CB8AC3E}">
        <p14:creationId xmlns:p14="http://schemas.microsoft.com/office/powerpoint/2010/main" val="3119949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 2 colonnes">
    <p:spTree>
      <p:nvGrpSpPr>
        <p:cNvPr id="1" name=""/>
        <p:cNvGrpSpPr/>
        <p:nvPr/>
      </p:nvGrpSpPr>
      <p:grpSpPr>
        <a:xfrm>
          <a:off x="0" y="0"/>
          <a:ext cx="0" cy="0"/>
          <a:chOff x="0" y="0"/>
          <a:chExt cx="0" cy="0"/>
        </a:xfrm>
      </p:grpSpPr>
      <p:sp>
        <p:nvSpPr>
          <p:cNvPr id="16" name="Google Shape;25;p5">
            <a:extLst>
              <a:ext uri="{FF2B5EF4-FFF2-40B4-BE49-F238E27FC236}">
                <a16:creationId xmlns:a16="http://schemas.microsoft.com/office/drawing/2014/main" id="{4E9AC727-D595-424B-8DAE-DD364833E15B}"/>
              </a:ext>
            </a:extLst>
          </p:cNvPr>
          <p:cNvSpPr txBox="1">
            <a:spLocks noGrp="1"/>
          </p:cNvSpPr>
          <p:nvPr>
            <p:ph type="body" idx="13" hasCustomPrompt="1"/>
          </p:nvPr>
        </p:nvSpPr>
        <p:spPr>
          <a:xfrm>
            <a:off x="980321" y="1858076"/>
            <a:ext cx="4923173" cy="4019862"/>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sz="20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sp>
        <p:nvSpPr>
          <p:cNvPr id="18" name="Google Shape;25;p5">
            <a:extLst>
              <a:ext uri="{FF2B5EF4-FFF2-40B4-BE49-F238E27FC236}">
                <a16:creationId xmlns:a16="http://schemas.microsoft.com/office/drawing/2014/main" id="{37FDBF43-BCF7-D74D-A4DA-A2E2E422FD58}"/>
              </a:ext>
            </a:extLst>
          </p:cNvPr>
          <p:cNvSpPr txBox="1">
            <a:spLocks noGrp="1"/>
          </p:cNvSpPr>
          <p:nvPr>
            <p:ph type="body" idx="14" hasCustomPrompt="1"/>
          </p:nvPr>
        </p:nvSpPr>
        <p:spPr>
          <a:xfrm>
            <a:off x="6282672" y="1858522"/>
            <a:ext cx="4923173" cy="4019862"/>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sz="2000">
                <a:solidFill>
                  <a:schemeClr val="tx1">
                    <a:lumMod val="85000"/>
                    <a:lumOff val="15000"/>
                  </a:schemeClr>
                </a:solidFill>
                <a:latin typeface="Barlow"/>
                <a:cs typeface="Adobe Devanagari" panose="02040503050201020203" pitchFamily="18"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sp>
        <p:nvSpPr>
          <p:cNvPr id="19" name="Google Shape;29;p6">
            <a:extLst>
              <a:ext uri="{FF2B5EF4-FFF2-40B4-BE49-F238E27FC236}">
                <a16:creationId xmlns:a16="http://schemas.microsoft.com/office/drawing/2014/main" id="{5DC65C95-BCD5-0541-81A5-EFAA27BEC96E}"/>
              </a:ext>
            </a:extLst>
          </p:cNvPr>
          <p:cNvSpPr txBox="1">
            <a:spLocks noGrp="1"/>
          </p:cNvSpPr>
          <p:nvPr>
            <p:ph type="title" hasCustomPrompt="1"/>
          </p:nvPr>
        </p:nvSpPr>
        <p:spPr>
          <a:xfrm>
            <a:off x="980321" y="988083"/>
            <a:ext cx="10225523" cy="520639"/>
          </a:xfrm>
          <a:prstGeom prst="rect">
            <a:avLst/>
          </a:prstGeom>
        </p:spPr>
        <p:txBody>
          <a:bodyPr spcFirstLastPara="1" wrap="square" lIns="0" tIns="0" rIns="0" bIns="0" anchor="b" anchorCtr="0">
            <a:noAutofit/>
          </a:bodyPr>
          <a:lstStyle>
            <a:lvl1pPr lvl="0" rtl="0">
              <a:spcBef>
                <a:spcPts val="0"/>
              </a:spcBef>
              <a:spcAft>
                <a:spcPts val="0"/>
              </a:spcAft>
              <a:buSzPts val="3200"/>
              <a:buNone/>
              <a:defRPr sz="3000" b="1">
                <a:solidFill>
                  <a:srgbClr val="090095"/>
                </a:solidFill>
                <a:latin typeface="Montserrat" panose="00000800000000000000" pitchFamily="2"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dirty="0"/>
              <a:t>Cliquez pour ajouter le titre</a:t>
            </a:r>
            <a:endParaRPr dirty="0"/>
          </a:p>
        </p:txBody>
      </p:sp>
      <p:cxnSp>
        <p:nvCxnSpPr>
          <p:cNvPr id="22" name="Connecteur droit 21">
            <a:extLst>
              <a:ext uri="{FF2B5EF4-FFF2-40B4-BE49-F238E27FC236}">
                <a16:creationId xmlns:a16="http://schemas.microsoft.com/office/drawing/2014/main" id="{8E155FB6-495F-854B-8763-E8CFC7067384}"/>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E0D33634-D6A4-4CF7-829D-F3D56FFBDD1E}"/>
              </a:ext>
            </a:extLst>
          </p:cNvPr>
          <p:cNvCxnSpPr>
            <a:cxnSpLocks/>
          </p:cNvCxnSpPr>
          <p:nvPr userDrawn="1"/>
        </p:nvCxnSpPr>
        <p:spPr>
          <a:xfrm>
            <a:off x="6058263" y="1858076"/>
            <a:ext cx="0" cy="4019862"/>
          </a:xfrm>
          <a:prstGeom prst="line">
            <a:avLst/>
          </a:prstGeom>
          <a:ln w="3175"/>
        </p:spPr>
        <p:style>
          <a:lnRef idx="1">
            <a:schemeClr val="accent3"/>
          </a:lnRef>
          <a:fillRef idx="0">
            <a:schemeClr val="accent3"/>
          </a:fillRef>
          <a:effectRef idx="0">
            <a:schemeClr val="accent3"/>
          </a:effectRef>
          <a:fontRef idx="minor">
            <a:schemeClr val="tx1"/>
          </a:fontRef>
        </p:style>
      </p:cxnSp>
      <p:sp>
        <p:nvSpPr>
          <p:cNvPr id="8" name="Google Shape;32;p6">
            <a:extLst>
              <a:ext uri="{FF2B5EF4-FFF2-40B4-BE49-F238E27FC236}">
                <a16:creationId xmlns:a16="http://schemas.microsoft.com/office/drawing/2014/main" id="{1B0C1DB9-9303-4776-9B24-5B71E62B0A35}"/>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
        <p:nvSpPr>
          <p:cNvPr id="10" name="Espace réservé du texte 2">
            <a:extLst>
              <a:ext uri="{FF2B5EF4-FFF2-40B4-BE49-F238E27FC236}">
                <a16:creationId xmlns:a16="http://schemas.microsoft.com/office/drawing/2014/main" id="{E3603B3B-C9FF-47F1-966E-7492206DED2A}"/>
              </a:ext>
            </a:extLst>
          </p:cNvPr>
          <p:cNvSpPr>
            <a:spLocks noGrp="1"/>
          </p:cNvSpPr>
          <p:nvPr>
            <p:ph type="body" sz="quarter" idx="15"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dirty="0"/>
              <a:t>Cliquez ici pour du texte</a:t>
            </a:r>
          </a:p>
        </p:txBody>
      </p:sp>
    </p:spTree>
    <p:extLst>
      <p:ext uri="{BB962C8B-B14F-4D97-AF65-F5344CB8AC3E}">
        <p14:creationId xmlns:p14="http://schemas.microsoft.com/office/powerpoint/2010/main" val="852424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re + 1 colonne + 1 photo">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2A786D32-B8DC-4CF3-A03E-BF4E357A1884}"/>
              </a:ext>
            </a:extLst>
          </p:cNvPr>
          <p:cNvSpPr>
            <a:spLocks noGrp="1"/>
          </p:cNvSpPr>
          <p:nvPr>
            <p:ph type="pic" sz="quarter" idx="15" hasCustomPrompt="1"/>
          </p:nvPr>
        </p:nvSpPr>
        <p:spPr>
          <a:xfrm>
            <a:off x="6283324" y="0"/>
            <a:ext cx="5908676" cy="6669157"/>
          </a:xfrm>
          <a:prstGeom prst="rect">
            <a:avLst/>
          </a:prstGeom>
        </p:spPr>
        <p:txBody>
          <a:bodyPr/>
          <a:lstStyle>
            <a:lvl1pPr marL="76200" marR="0" indent="0" algn="l" defTabSz="914400" rtl="0" eaLnBrk="1" fontAlgn="auto" latinLnBrk="0" hangingPunct="1">
              <a:lnSpc>
                <a:spcPct val="115000"/>
              </a:lnSpc>
              <a:spcBef>
                <a:spcPts val="0"/>
              </a:spcBef>
              <a:spcAft>
                <a:spcPts val="0"/>
              </a:spcAft>
              <a:buClr>
                <a:schemeClr val="bg2">
                  <a:lumMod val="90000"/>
                </a:schemeClr>
              </a:buClr>
              <a:buSzPts val="2400"/>
              <a:buFont typeface="+mj-lt"/>
              <a:buNone/>
              <a:tabLst/>
              <a:defRPr>
                <a:latin typeface="Barlow"/>
              </a:defRPr>
            </a:lvl1pPr>
          </a:lstStyle>
          <a:p>
            <a:pPr marL="533400" marR="0" lvl="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a:pPr>
            <a:r>
              <a:rPr lang="fr-FR" dirty="0"/>
              <a:t>Cliquez. Onglet « Insertion », image.</a:t>
            </a:r>
          </a:p>
          <a:p>
            <a:endParaRPr lang="fr-FR" dirty="0"/>
          </a:p>
          <a:p>
            <a:endParaRPr lang="fr-FR" dirty="0"/>
          </a:p>
        </p:txBody>
      </p:sp>
      <p:sp>
        <p:nvSpPr>
          <p:cNvPr id="16" name="Google Shape;25;p5">
            <a:extLst>
              <a:ext uri="{FF2B5EF4-FFF2-40B4-BE49-F238E27FC236}">
                <a16:creationId xmlns:a16="http://schemas.microsoft.com/office/drawing/2014/main" id="{4E9AC727-D595-424B-8DAE-DD364833E15B}"/>
              </a:ext>
            </a:extLst>
          </p:cNvPr>
          <p:cNvSpPr txBox="1">
            <a:spLocks noGrp="1"/>
          </p:cNvSpPr>
          <p:nvPr>
            <p:ph type="body" idx="13" hasCustomPrompt="1"/>
          </p:nvPr>
        </p:nvSpPr>
        <p:spPr>
          <a:xfrm>
            <a:off x="980321" y="2284477"/>
            <a:ext cx="4923173" cy="4019862"/>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sz="20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sp>
        <p:nvSpPr>
          <p:cNvPr id="10" name="Google Shape;32;p6">
            <a:extLst>
              <a:ext uri="{FF2B5EF4-FFF2-40B4-BE49-F238E27FC236}">
                <a16:creationId xmlns:a16="http://schemas.microsoft.com/office/drawing/2014/main" id="{795A1952-79E7-46F0-8CFE-5BBC503046D6}"/>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
        <p:nvSpPr>
          <p:cNvPr id="11" name="Espace réservé du texte 2">
            <a:extLst>
              <a:ext uri="{FF2B5EF4-FFF2-40B4-BE49-F238E27FC236}">
                <a16:creationId xmlns:a16="http://schemas.microsoft.com/office/drawing/2014/main" id="{65EBDEE8-7286-4505-90E1-6CBDC202E1E2}"/>
              </a:ext>
            </a:extLst>
          </p:cNvPr>
          <p:cNvSpPr>
            <a:spLocks noGrp="1"/>
          </p:cNvSpPr>
          <p:nvPr>
            <p:ph type="body" sz="quarter" idx="16"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dirty="0"/>
              <a:t>Cliquez ici pour du texte</a:t>
            </a:r>
          </a:p>
        </p:txBody>
      </p:sp>
      <p:sp>
        <p:nvSpPr>
          <p:cNvPr id="17" name="Google Shape;24;p5">
            <a:extLst>
              <a:ext uri="{FF2B5EF4-FFF2-40B4-BE49-F238E27FC236}">
                <a16:creationId xmlns:a16="http://schemas.microsoft.com/office/drawing/2014/main" id="{EBAE92C4-41A9-42EC-9114-82CE134C693E}"/>
              </a:ext>
            </a:extLst>
          </p:cNvPr>
          <p:cNvSpPr txBox="1">
            <a:spLocks noGrp="1"/>
          </p:cNvSpPr>
          <p:nvPr>
            <p:ph type="title" hasCustomPrompt="1"/>
          </p:nvPr>
        </p:nvSpPr>
        <p:spPr>
          <a:xfrm>
            <a:off x="980322" y="980321"/>
            <a:ext cx="4853260" cy="877751"/>
          </a:xfrm>
          <a:prstGeom prst="rect">
            <a:avLst/>
          </a:prstGeom>
        </p:spPr>
        <p:txBody>
          <a:bodyPr spcFirstLastPara="1" wrap="square" lIns="0" tIns="0" rIns="0" bIns="0" anchor="b" anchorCtr="0">
            <a:noAutofit/>
          </a:bodyPr>
          <a:lstStyle>
            <a:lvl1pPr marL="0" marR="0" lvl="0" indent="0" algn="l" defTabSz="914400" rtl="0" eaLnBrk="1" fontAlgn="auto" latinLnBrk="0" hangingPunct="1">
              <a:lnSpc>
                <a:spcPct val="90000"/>
              </a:lnSpc>
              <a:spcBef>
                <a:spcPts val="0"/>
              </a:spcBef>
              <a:spcAft>
                <a:spcPts val="0"/>
              </a:spcAft>
              <a:buClrTx/>
              <a:buSzPts val="3200"/>
              <a:buFontTx/>
              <a:buNone/>
              <a:tabLst/>
              <a:defRPr sz="3000" b="1">
                <a:solidFill>
                  <a:srgbClr val="090095"/>
                </a:solidFill>
                <a:latin typeface="Montserrat" panose="00000800000000000000" pitchFamily="2" charset="0"/>
                <a:cs typeface="Calibri" panose="020F050202020403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dirty="0"/>
              <a:t>Cliquez pour ajouter </a:t>
            </a:r>
            <a:br>
              <a:rPr lang="fr-FR" dirty="0"/>
            </a:br>
            <a:r>
              <a:rPr lang="fr-FR" dirty="0"/>
              <a:t>le titre</a:t>
            </a:r>
            <a:endParaRPr dirty="0"/>
          </a:p>
        </p:txBody>
      </p:sp>
      <p:cxnSp>
        <p:nvCxnSpPr>
          <p:cNvPr id="18" name="Connecteur droit 17">
            <a:extLst>
              <a:ext uri="{FF2B5EF4-FFF2-40B4-BE49-F238E27FC236}">
                <a16:creationId xmlns:a16="http://schemas.microsoft.com/office/drawing/2014/main" id="{5D96F93F-9DCB-458A-BB47-A2907405E285}"/>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331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hotos">
    <p:spTree>
      <p:nvGrpSpPr>
        <p:cNvPr id="1" name=""/>
        <p:cNvGrpSpPr/>
        <p:nvPr/>
      </p:nvGrpSpPr>
      <p:grpSpPr>
        <a:xfrm>
          <a:off x="0" y="0"/>
          <a:ext cx="0" cy="0"/>
          <a:chOff x="0" y="0"/>
          <a:chExt cx="0" cy="0"/>
        </a:xfrm>
      </p:grpSpPr>
      <p:sp>
        <p:nvSpPr>
          <p:cNvPr id="19" name="Google Shape;25;p5">
            <a:extLst>
              <a:ext uri="{FF2B5EF4-FFF2-40B4-BE49-F238E27FC236}">
                <a16:creationId xmlns:a16="http://schemas.microsoft.com/office/drawing/2014/main" id="{D8EC7F52-DD6A-4A18-8085-B8534EEDFB65}"/>
              </a:ext>
            </a:extLst>
          </p:cNvPr>
          <p:cNvSpPr txBox="1">
            <a:spLocks noGrp="1"/>
          </p:cNvSpPr>
          <p:nvPr>
            <p:ph type="body" idx="13" hasCustomPrompt="1"/>
          </p:nvPr>
        </p:nvSpPr>
        <p:spPr>
          <a:xfrm>
            <a:off x="1138803" y="4505333"/>
            <a:ext cx="1985599" cy="978800"/>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2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sp>
        <p:nvSpPr>
          <p:cNvPr id="23" name="Google Shape;25;p5">
            <a:extLst>
              <a:ext uri="{FF2B5EF4-FFF2-40B4-BE49-F238E27FC236}">
                <a16:creationId xmlns:a16="http://schemas.microsoft.com/office/drawing/2014/main" id="{71B7F66C-5FF9-4F01-A388-8CAC805DBD2C}"/>
              </a:ext>
            </a:extLst>
          </p:cNvPr>
          <p:cNvSpPr txBox="1">
            <a:spLocks noGrp="1"/>
          </p:cNvSpPr>
          <p:nvPr>
            <p:ph type="body" idx="14" hasCustomPrompt="1"/>
          </p:nvPr>
        </p:nvSpPr>
        <p:spPr>
          <a:xfrm>
            <a:off x="3779235" y="4505333"/>
            <a:ext cx="1985599" cy="978800"/>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2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sp>
        <p:nvSpPr>
          <p:cNvPr id="24" name="Google Shape;25;p5">
            <a:extLst>
              <a:ext uri="{FF2B5EF4-FFF2-40B4-BE49-F238E27FC236}">
                <a16:creationId xmlns:a16="http://schemas.microsoft.com/office/drawing/2014/main" id="{C6A585DF-B43D-44EF-B158-2138AD45C777}"/>
              </a:ext>
            </a:extLst>
          </p:cNvPr>
          <p:cNvSpPr txBox="1">
            <a:spLocks noGrp="1"/>
          </p:cNvSpPr>
          <p:nvPr>
            <p:ph type="body" idx="15" hasCustomPrompt="1"/>
          </p:nvPr>
        </p:nvSpPr>
        <p:spPr>
          <a:xfrm>
            <a:off x="6414074" y="4505333"/>
            <a:ext cx="1985599" cy="978800"/>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2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sp>
        <p:nvSpPr>
          <p:cNvPr id="25" name="Google Shape;25;p5">
            <a:extLst>
              <a:ext uri="{FF2B5EF4-FFF2-40B4-BE49-F238E27FC236}">
                <a16:creationId xmlns:a16="http://schemas.microsoft.com/office/drawing/2014/main" id="{BB89BCC3-C074-43D1-B550-06B3D4104482}"/>
              </a:ext>
            </a:extLst>
          </p:cNvPr>
          <p:cNvSpPr txBox="1">
            <a:spLocks noGrp="1"/>
          </p:cNvSpPr>
          <p:nvPr>
            <p:ph type="body" idx="16" hasCustomPrompt="1"/>
          </p:nvPr>
        </p:nvSpPr>
        <p:spPr>
          <a:xfrm>
            <a:off x="9058503" y="4505333"/>
            <a:ext cx="1985599" cy="978800"/>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2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sp>
        <p:nvSpPr>
          <p:cNvPr id="29" name="Espace réservé pour une image  4">
            <a:extLst>
              <a:ext uri="{FF2B5EF4-FFF2-40B4-BE49-F238E27FC236}">
                <a16:creationId xmlns:a16="http://schemas.microsoft.com/office/drawing/2014/main" id="{C90A7ACF-D2CA-4969-9CE8-AE529198F775}"/>
              </a:ext>
            </a:extLst>
          </p:cNvPr>
          <p:cNvSpPr>
            <a:spLocks noGrp="1"/>
          </p:cNvSpPr>
          <p:nvPr>
            <p:ph type="pic" sz="quarter" idx="17"/>
          </p:nvPr>
        </p:nvSpPr>
        <p:spPr>
          <a:xfrm>
            <a:off x="3779235" y="2346633"/>
            <a:ext cx="1985600" cy="1985600"/>
          </a:xfrm>
          <a:prstGeom prst="ellipse">
            <a:avLst/>
          </a:prstGeom>
        </p:spPr>
        <p:txBody>
          <a:bodyPr/>
          <a:lstStyle/>
          <a:p>
            <a:r>
              <a:rPr lang="fr-FR"/>
              <a:t>Cliquez sur l'icône pour ajouter une image</a:t>
            </a:r>
          </a:p>
        </p:txBody>
      </p:sp>
      <p:sp>
        <p:nvSpPr>
          <p:cNvPr id="30" name="Espace réservé pour une image  4">
            <a:extLst>
              <a:ext uri="{FF2B5EF4-FFF2-40B4-BE49-F238E27FC236}">
                <a16:creationId xmlns:a16="http://schemas.microsoft.com/office/drawing/2014/main" id="{63F74F9A-9401-4051-92B1-9088FA56BFFB}"/>
              </a:ext>
            </a:extLst>
          </p:cNvPr>
          <p:cNvSpPr>
            <a:spLocks noGrp="1"/>
          </p:cNvSpPr>
          <p:nvPr>
            <p:ph type="pic" sz="quarter" idx="18"/>
          </p:nvPr>
        </p:nvSpPr>
        <p:spPr>
          <a:xfrm>
            <a:off x="1138803" y="2346633"/>
            <a:ext cx="1985600" cy="1985600"/>
          </a:xfrm>
          <a:prstGeom prst="ellipse">
            <a:avLst/>
          </a:prstGeom>
        </p:spPr>
        <p:txBody>
          <a:bodyPr/>
          <a:lstStyle/>
          <a:p>
            <a:r>
              <a:rPr lang="fr-FR"/>
              <a:t>Cliquez sur l'icône pour ajouter une image</a:t>
            </a:r>
          </a:p>
        </p:txBody>
      </p:sp>
      <p:sp>
        <p:nvSpPr>
          <p:cNvPr id="31" name="Espace réservé pour une image  4">
            <a:extLst>
              <a:ext uri="{FF2B5EF4-FFF2-40B4-BE49-F238E27FC236}">
                <a16:creationId xmlns:a16="http://schemas.microsoft.com/office/drawing/2014/main" id="{A81C8697-B6A3-4517-852B-87C1FE80781F}"/>
              </a:ext>
            </a:extLst>
          </p:cNvPr>
          <p:cNvSpPr>
            <a:spLocks noGrp="1"/>
          </p:cNvSpPr>
          <p:nvPr>
            <p:ph type="pic" sz="quarter" idx="19"/>
          </p:nvPr>
        </p:nvSpPr>
        <p:spPr>
          <a:xfrm>
            <a:off x="9058502" y="2346633"/>
            <a:ext cx="1985600" cy="1985600"/>
          </a:xfrm>
          <a:prstGeom prst="ellipse">
            <a:avLst/>
          </a:prstGeom>
        </p:spPr>
        <p:txBody>
          <a:bodyPr/>
          <a:lstStyle/>
          <a:p>
            <a:r>
              <a:rPr lang="fr-FR"/>
              <a:t>Cliquez sur l'icône pour ajouter une image</a:t>
            </a:r>
          </a:p>
        </p:txBody>
      </p:sp>
      <p:sp>
        <p:nvSpPr>
          <p:cNvPr id="32" name="Espace réservé pour une image  4">
            <a:extLst>
              <a:ext uri="{FF2B5EF4-FFF2-40B4-BE49-F238E27FC236}">
                <a16:creationId xmlns:a16="http://schemas.microsoft.com/office/drawing/2014/main" id="{2ED763CE-E3AB-4511-8062-80196FAF2C09}"/>
              </a:ext>
            </a:extLst>
          </p:cNvPr>
          <p:cNvSpPr>
            <a:spLocks noGrp="1"/>
          </p:cNvSpPr>
          <p:nvPr>
            <p:ph type="pic" sz="quarter" idx="20"/>
          </p:nvPr>
        </p:nvSpPr>
        <p:spPr>
          <a:xfrm>
            <a:off x="6418070" y="2346633"/>
            <a:ext cx="1985600" cy="1985600"/>
          </a:xfrm>
          <a:prstGeom prst="ellipse">
            <a:avLst/>
          </a:prstGeom>
        </p:spPr>
        <p:txBody>
          <a:bodyPr/>
          <a:lstStyle/>
          <a:p>
            <a:r>
              <a:rPr lang="fr-FR"/>
              <a:t>Cliquez sur l'icône pour ajouter une image</a:t>
            </a:r>
          </a:p>
        </p:txBody>
      </p:sp>
      <p:sp>
        <p:nvSpPr>
          <p:cNvPr id="33" name="Google Shape;29;p6">
            <a:extLst>
              <a:ext uri="{FF2B5EF4-FFF2-40B4-BE49-F238E27FC236}">
                <a16:creationId xmlns:a16="http://schemas.microsoft.com/office/drawing/2014/main" id="{15E65981-966F-4668-92BC-6DFA088DEC5B}"/>
              </a:ext>
            </a:extLst>
          </p:cNvPr>
          <p:cNvSpPr txBox="1">
            <a:spLocks noGrp="1"/>
          </p:cNvSpPr>
          <p:nvPr>
            <p:ph type="title" hasCustomPrompt="1"/>
          </p:nvPr>
        </p:nvSpPr>
        <p:spPr>
          <a:xfrm>
            <a:off x="980321" y="988083"/>
            <a:ext cx="10225523" cy="520639"/>
          </a:xfrm>
          <a:prstGeom prst="rect">
            <a:avLst/>
          </a:prstGeom>
        </p:spPr>
        <p:txBody>
          <a:bodyPr spcFirstLastPara="1" wrap="square" lIns="0" tIns="0" rIns="0" bIns="0" anchor="b" anchorCtr="0">
            <a:noAutofit/>
          </a:bodyPr>
          <a:lstStyle>
            <a:lvl1pPr lvl="0" rtl="0">
              <a:spcBef>
                <a:spcPts val="0"/>
              </a:spcBef>
              <a:spcAft>
                <a:spcPts val="0"/>
              </a:spcAft>
              <a:buSzPts val="3200"/>
              <a:buNone/>
              <a:defRPr sz="3000" b="1">
                <a:solidFill>
                  <a:srgbClr val="090095"/>
                </a:solidFill>
                <a:latin typeface="Montserrat" panose="00000800000000000000" pitchFamily="2"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dirty="0"/>
              <a:t>Cliquez pour ajouter le titre</a:t>
            </a:r>
            <a:endParaRPr dirty="0"/>
          </a:p>
        </p:txBody>
      </p:sp>
      <p:cxnSp>
        <p:nvCxnSpPr>
          <p:cNvPr id="34" name="Connecteur droit 33">
            <a:extLst>
              <a:ext uri="{FF2B5EF4-FFF2-40B4-BE49-F238E27FC236}">
                <a16:creationId xmlns:a16="http://schemas.microsoft.com/office/drawing/2014/main" id="{4F77784A-1FAF-4B71-951E-4C661CCE924A}"/>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sp>
        <p:nvSpPr>
          <p:cNvPr id="36" name="Google Shape;32;p6">
            <a:extLst>
              <a:ext uri="{FF2B5EF4-FFF2-40B4-BE49-F238E27FC236}">
                <a16:creationId xmlns:a16="http://schemas.microsoft.com/office/drawing/2014/main" id="{04A7828A-BDFD-453B-A7F3-335B947B3C14}"/>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
        <p:nvSpPr>
          <p:cNvPr id="14" name="Espace réservé du texte 2">
            <a:extLst>
              <a:ext uri="{FF2B5EF4-FFF2-40B4-BE49-F238E27FC236}">
                <a16:creationId xmlns:a16="http://schemas.microsoft.com/office/drawing/2014/main" id="{58AC0288-C6D1-4861-A185-4FBE10524024}"/>
              </a:ext>
            </a:extLst>
          </p:cNvPr>
          <p:cNvSpPr>
            <a:spLocks noGrp="1"/>
          </p:cNvSpPr>
          <p:nvPr>
            <p:ph type="body" sz="quarter" idx="21"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dirty="0"/>
              <a:t>Cliquez ici pour du texte</a:t>
            </a:r>
          </a:p>
        </p:txBody>
      </p:sp>
    </p:spTree>
    <p:extLst>
      <p:ext uri="{BB962C8B-B14F-4D97-AF65-F5344CB8AC3E}">
        <p14:creationId xmlns:p14="http://schemas.microsoft.com/office/powerpoint/2010/main" val="61873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2E1D7CB-BCCE-4C32-ADCD-990E7EE5BB25}" type="datetimeFigureOut">
              <a:rPr lang="fr-FR" smtClean="0"/>
              <a:t>06/09/2023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9F4B33-3048-4F24-8499-85E66E181168}" type="slidenum">
              <a:rPr lang="fr-FR" smtClean="0"/>
              <a:t>‹N°›</a:t>
            </a:fld>
            <a:endParaRPr lang="fr-FR"/>
          </a:p>
        </p:txBody>
      </p:sp>
    </p:spTree>
    <p:extLst>
      <p:ext uri="{BB962C8B-B14F-4D97-AF65-F5344CB8AC3E}">
        <p14:creationId xmlns:p14="http://schemas.microsoft.com/office/powerpoint/2010/main" val="2968872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 2 Colonnes + 1 ligne">
    <p:spTree>
      <p:nvGrpSpPr>
        <p:cNvPr id="1" name=""/>
        <p:cNvGrpSpPr/>
        <p:nvPr/>
      </p:nvGrpSpPr>
      <p:grpSpPr>
        <a:xfrm>
          <a:off x="0" y="0"/>
          <a:ext cx="0" cy="0"/>
          <a:chOff x="0" y="0"/>
          <a:chExt cx="0" cy="0"/>
        </a:xfrm>
      </p:grpSpPr>
      <p:sp>
        <p:nvSpPr>
          <p:cNvPr id="7" name="Google Shape;29;p6">
            <a:extLst>
              <a:ext uri="{FF2B5EF4-FFF2-40B4-BE49-F238E27FC236}">
                <a16:creationId xmlns:a16="http://schemas.microsoft.com/office/drawing/2014/main" id="{573C3066-7235-C74F-8A91-7ED440FE7014}"/>
              </a:ext>
            </a:extLst>
          </p:cNvPr>
          <p:cNvSpPr txBox="1">
            <a:spLocks noGrp="1"/>
          </p:cNvSpPr>
          <p:nvPr>
            <p:ph type="title" hasCustomPrompt="1"/>
          </p:nvPr>
        </p:nvSpPr>
        <p:spPr>
          <a:xfrm>
            <a:off x="980324" y="980322"/>
            <a:ext cx="99112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sz="3000" b="1">
                <a:solidFill>
                  <a:srgbClr val="090095"/>
                </a:solidFill>
                <a:latin typeface="Montserrat" panose="00000800000000000000" pitchFamily="2"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dirty="0"/>
              <a:t>Cliquez pour ajouter le titre</a:t>
            </a:r>
            <a:endParaRPr dirty="0"/>
          </a:p>
        </p:txBody>
      </p:sp>
      <p:sp>
        <p:nvSpPr>
          <p:cNvPr id="9" name="Google Shape;25;p5">
            <a:extLst>
              <a:ext uri="{FF2B5EF4-FFF2-40B4-BE49-F238E27FC236}">
                <a16:creationId xmlns:a16="http://schemas.microsoft.com/office/drawing/2014/main" id="{1226BB42-3328-8A42-92EC-D11B69B137C7}"/>
              </a:ext>
            </a:extLst>
          </p:cNvPr>
          <p:cNvSpPr txBox="1">
            <a:spLocks noGrp="1"/>
          </p:cNvSpPr>
          <p:nvPr>
            <p:ph type="body" idx="15" hasCustomPrompt="1"/>
          </p:nvPr>
        </p:nvSpPr>
        <p:spPr>
          <a:xfrm>
            <a:off x="3410997" y="5292262"/>
            <a:ext cx="5336754" cy="862034"/>
          </a:xfrm>
          <a:prstGeom prst="rect">
            <a:avLst/>
          </a:prstGeom>
        </p:spPr>
        <p:txBody>
          <a:bodyPr spcFirstLastPara="1" wrap="square" lIns="0" tIns="0" rIns="0" bIns="0" anchor="t" anchorCtr="0">
            <a:noAutofit/>
          </a:bodyPr>
          <a:lstStyle>
            <a:lvl1pPr marL="101598" lvl="0" indent="0" algn="ctr" rtl="0">
              <a:spcBef>
                <a:spcPts val="0"/>
              </a:spcBef>
              <a:spcAft>
                <a:spcPts val="0"/>
              </a:spcAft>
              <a:buClr>
                <a:schemeClr val="tx1">
                  <a:lumMod val="50000"/>
                  <a:lumOff val="50000"/>
                </a:schemeClr>
              </a:buClr>
              <a:buSzPts val="2400"/>
              <a:buFont typeface="Inria Sans Light"/>
              <a:buNone/>
              <a:defRPr sz="1800" b="1" i="1">
                <a:solidFill>
                  <a:schemeClr val="bg1">
                    <a:lumMod val="50000"/>
                  </a:schemeClr>
                </a:solidFill>
                <a:latin typeface="Barlow"/>
                <a:ea typeface="Adobe Gothic Std B" panose="020B0800000000000000" pitchFamily="34" charset="-128"/>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sp>
        <p:nvSpPr>
          <p:cNvPr id="12" name="Google Shape;25;p5">
            <a:extLst>
              <a:ext uri="{FF2B5EF4-FFF2-40B4-BE49-F238E27FC236}">
                <a16:creationId xmlns:a16="http://schemas.microsoft.com/office/drawing/2014/main" id="{B7A187A5-12D8-5C46-9518-C722EA931B59}"/>
              </a:ext>
            </a:extLst>
          </p:cNvPr>
          <p:cNvSpPr txBox="1">
            <a:spLocks noGrp="1"/>
          </p:cNvSpPr>
          <p:nvPr>
            <p:ph type="body" idx="13" hasCustomPrompt="1"/>
          </p:nvPr>
        </p:nvSpPr>
        <p:spPr>
          <a:xfrm>
            <a:off x="980323" y="1858076"/>
            <a:ext cx="4923172" cy="2963306"/>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sz="20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sp>
        <p:nvSpPr>
          <p:cNvPr id="15" name="Google Shape;25;p5">
            <a:extLst>
              <a:ext uri="{FF2B5EF4-FFF2-40B4-BE49-F238E27FC236}">
                <a16:creationId xmlns:a16="http://schemas.microsoft.com/office/drawing/2014/main" id="{CD8414E8-536D-B542-8154-957AD1D8FE9E}"/>
              </a:ext>
            </a:extLst>
          </p:cNvPr>
          <p:cNvSpPr txBox="1">
            <a:spLocks noGrp="1"/>
          </p:cNvSpPr>
          <p:nvPr>
            <p:ph type="body" idx="16" hasCustomPrompt="1"/>
          </p:nvPr>
        </p:nvSpPr>
        <p:spPr>
          <a:xfrm>
            <a:off x="6282673" y="1858074"/>
            <a:ext cx="4923172" cy="2963306"/>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sz="2000">
                <a:solidFill>
                  <a:schemeClr val="tx1">
                    <a:lumMod val="85000"/>
                    <a:lumOff val="15000"/>
                  </a:schemeClr>
                </a:solidFill>
                <a:latin typeface="Barlow"/>
                <a:cs typeface="Adobe Arabic" panose="02040503050201020203" pitchFamily="18" charset="-78"/>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cxnSp>
        <p:nvCxnSpPr>
          <p:cNvPr id="21" name="Connecteur droit 20">
            <a:extLst>
              <a:ext uri="{FF2B5EF4-FFF2-40B4-BE49-F238E27FC236}">
                <a16:creationId xmlns:a16="http://schemas.microsoft.com/office/drawing/2014/main" id="{EF3E7458-CE17-6F48-8268-C0CB6ECA6FFA}"/>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id="{6F76F3C3-76AF-466B-9B83-574FD839672C}"/>
              </a:ext>
            </a:extLst>
          </p:cNvPr>
          <p:cNvCxnSpPr>
            <a:cxnSpLocks/>
          </p:cNvCxnSpPr>
          <p:nvPr userDrawn="1"/>
        </p:nvCxnSpPr>
        <p:spPr>
          <a:xfrm>
            <a:off x="6078644" y="1858074"/>
            <a:ext cx="0" cy="2963308"/>
          </a:xfrm>
          <a:prstGeom prst="line">
            <a:avLst/>
          </a:prstGeom>
          <a:ln w="3175"/>
        </p:spPr>
        <p:style>
          <a:lnRef idx="1">
            <a:schemeClr val="accent3"/>
          </a:lnRef>
          <a:fillRef idx="0">
            <a:schemeClr val="accent3"/>
          </a:fillRef>
          <a:effectRef idx="0">
            <a:schemeClr val="accent3"/>
          </a:effectRef>
          <a:fontRef idx="minor">
            <a:schemeClr val="tx1"/>
          </a:fontRef>
        </p:style>
      </p:cxnSp>
      <p:sp>
        <p:nvSpPr>
          <p:cNvPr id="11" name="Google Shape;32;p6">
            <a:extLst>
              <a:ext uri="{FF2B5EF4-FFF2-40B4-BE49-F238E27FC236}">
                <a16:creationId xmlns:a16="http://schemas.microsoft.com/office/drawing/2014/main" id="{42C43A1C-48A7-40D1-BCE0-1672F969DBFD}"/>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
        <p:nvSpPr>
          <p:cNvPr id="13" name="Espace réservé du texte 2">
            <a:extLst>
              <a:ext uri="{FF2B5EF4-FFF2-40B4-BE49-F238E27FC236}">
                <a16:creationId xmlns:a16="http://schemas.microsoft.com/office/drawing/2014/main" id="{CEFD5076-C2B3-4235-84D1-C7423CE2B9AD}"/>
              </a:ext>
            </a:extLst>
          </p:cNvPr>
          <p:cNvSpPr>
            <a:spLocks noGrp="1"/>
          </p:cNvSpPr>
          <p:nvPr>
            <p:ph type="body" sz="quarter" idx="17"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dirty="0"/>
              <a:t>Cliquez ici pour du texte</a:t>
            </a:r>
          </a:p>
        </p:txBody>
      </p:sp>
      <p:sp>
        <p:nvSpPr>
          <p:cNvPr id="23" name="Rectangle 22">
            <a:extLst>
              <a:ext uri="{FF2B5EF4-FFF2-40B4-BE49-F238E27FC236}">
                <a16:creationId xmlns:a16="http://schemas.microsoft.com/office/drawing/2014/main" id="{FD9997D5-6989-40D6-8161-0D1E6FCB0437}"/>
              </a:ext>
            </a:extLst>
          </p:cNvPr>
          <p:cNvSpPr/>
          <p:nvPr userDrawn="1"/>
        </p:nvSpPr>
        <p:spPr>
          <a:xfrm flipH="1">
            <a:off x="3177168" y="5292262"/>
            <a:ext cx="45719" cy="862034"/>
          </a:xfrm>
          <a:prstGeom prst="rect">
            <a:avLst/>
          </a:prstGeom>
          <a:solidFill>
            <a:srgbClr val="E6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1316115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 3 colonnes">
    <p:spTree>
      <p:nvGrpSpPr>
        <p:cNvPr id="1" name=""/>
        <p:cNvGrpSpPr/>
        <p:nvPr/>
      </p:nvGrpSpPr>
      <p:grpSpPr>
        <a:xfrm>
          <a:off x="0" y="0"/>
          <a:ext cx="0" cy="0"/>
          <a:chOff x="0" y="0"/>
          <a:chExt cx="0" cy="0"/>
        </a:xfrm>
      </p:grpSpPr>
      <p:sp>
        <p:nvSpPr>
          <p:cNvPr id="7" name="Google Shape;29;p6">
            <a:extLst>
              <a:ext uri="{FF2B5EF4-FFF2-40B4-BE49-F238E27FC236}">
                <a16:creationId xmlns:a16="http://schemas.microsoft.com/office/drawing/2014/main" id="{573C3066-7235-C74F-8A91-7ED440FE7014}"/>
              </a:ext>
            </a:extLst>
          </p:cNvPr>
          <p:cNvSpPr txBox="1">
            <a:spLocks noGrp="1"/>
          </p:cNvSpPr>
          <p:nvPr>
            <p:ph type="title" hasCustomPrompt="1"/>
          </p:nvPr>
        </p:nvSpPr>
        <p:spPr>
          <a:xfrm>
            <a:off x="980323" y="984259"/>
            <a:ext cx="10225522"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sz="3000" b="1">
                <a:solidFill>
                  <a:srgbClr val="090095"/>
                </a:solidFill>
                <a:latin typeface="Montserrat" panose="00000800000000000000" pitchFamily="2"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dirty="0"/>
              <a:t>Cliquez pour ajouter le titre</a:t>
            </a:r>
            <a:endParaRPr dirty="0"/>
          </a:p>
        </p:txBody>
      </p:sp>
      <p:sp>
        <p:nvSpPr>
          <p:cNvPr id="16" name="Google Shape;25;p5">
            <a:extLst>
              <a:ext uri="{FF2B5EF4-FFF2-40B4-BE49-F238E27FC236}">
                <a16:creationId xmlns:a16="http://schemas.microsoft.com/office/drawing/2014/main" id="{4E9AC727-D595-424B-8DAE-DD364833E15B}"/>
              </a:ext>
            </a:extLst>
          </p:cNvPr>
          <p:cNvSpPr txBox="1">
            <a:spLocks noGrp="1"/>
          </p:cNvSpPr>
          <p:nvPr>
            <p:ph type="body" idx="13" hasCustomPrompt="1"/>
          </p:nvPr>
        </p:nvSpPr>
        <p:spPr>
          <a:xfrm>
            <a:off x="980322" y="1858997"/>
            <a:ext cx="3219143" cy="3991600"/>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sz="18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sp>
        <p:nvSpPr>
          <p:cNvPr id="18" name="Google Shape;25;p5">
            <a:extLst>
              <a:ext uri="{FF2B5EF4-FFF2-40B4-BE49-F238E27FC236}">
                <a16:creationId xmlns:a16="http://schemas.microsoft.com/office/drawing/2014/main" id="{37FDBF43-BCF7-D74D-A4DA-A2E2E422FD58}"/>
              </a:ext>
            </a:extLst>
          </p:cNvPr>
          <p:cNvSpPr txBox="1">
            <a:spLocks noGrp="1"/>
          </p:cNvSpPr>
          <p:nvPr>
            <p:ph type="body" idx="14" hasCustomPrompt="1"/>
          </p:nvPr>
        </p:nvSpPr>
        <p:spPr>
          <a:xfrm>
            <a:off x="4578643" y="1858997"/>
            <a:ext cx="3031368" cy="3991599"/>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sz="18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sp>
        <p:nvSpPr>
          <p:cNvPr id="20" name="Google Shape;25;p5">
            <a:extLst>
              <a:ext uri="{FF2B5EF4-FFF2-40B4-BE49-F238E27FC236}">
                <a16:creationId xmlns:a16="http://schemas.microsoft.com/office/drawing/2014/main" id="{E38E4900-CD54-0D43-BB3A-68C03752E3AC}"/>
              </a:ext>
            </a:extLst>
          </p:cNvPr>
          <p:cNvSpPr txBox="1">
            <a:spLocks noGrp="1"/>
          </p:cNvSpPr>
          <p:nvPr>
            <p:ph type="body" idx="15" hasCustomPrompt="1"/>
          </p:nvPr>
        </p:nvSpPr>
        <p:spPr>
          <a:xfrm>
            <a:off x="7989188" y="1869799"/>
            <a:ext cx="3031367" cy="3991599"/>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dirty="0"/>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endParaRPr dirty="0"/>
          </a:p>
        </p:txBody>
      </p:sp>
      <p:cxnSp>
        <p:nvCxnSpPr>
          <p:cNvPr id="29" name="Connecteur droit 28">
            <a:extLst>
              <a:ext uri="{FF2B5EF4-FFF2-40B4-BE49-F238E27FC236}">
                <a16:creationId xmlns:a16="http://schemas.microsoft.com/office/drawing/2014/main" id="{3B213520-0DA7-3B47-91E8-39B1A7EA47FE}"/>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id="{4AA703BA-6114-4BED-BFBA-E09C1D5DAAEF}"/>
              </a:ext>
            </a:extLst>
          </p:cNvPr>
          <p:cNvCxnSpPr>
            <a:cxnSpLocks/>
          </p:cNvCxnSpPr>
          <p:nvPr userDrawn="1"/>
        </p:nvCxnSpPr>
        <p:spPr>
          <a:xfrm>
            <a:off x="4362377" y="1858997"/>
            <a:ext cx="1673" cy="4002401"/>
          </a:xfrm>
          <a:prstGeom prst="line">
            <a:avLst/>
          </a:prstGeom>
          <a:ln w="3175"/>
        </p:spPr>
        <p:style>
          <a:lnRef idx="1">
            <a:schemeClr val="accent3"/>
          </a:lnRef>
          <a:fillRef idx="0">
            <a:schemeClr val="accent3"/>
          </a:fillRef>
          <a:effectRef idx="0">
            <a:schemeClr val="accent3"/>
          </a:effectRef>
          <a:fontRef idx="minor">
            <a:schemeClr val="tx1"/>
          </a:fontRef>
        </p:style>
      </p:cxnSp>
      <p:cxnSp>
        <p:nvCxnSpPr>
          <p:cNvPr id="10" name="Connecteur droit 9">
            <a:extLst>
              <a:ext uri="{FF2B5EF4-FFF2-40B4-BE49-F238E27FC236}">
                <a16:creationId xmlns:a16="http://schemas.microsoft.com/office/drawing/2014/main" id="{C3F62D67-B40A-4B78-92B0-62719CFB7A45}"/>
              </a:ext>
            </a:extLst>
          </p:cNvPr>
          <p:cNvCxnSpPr>
            <a:cxnSpLocks/>
          </p:cNvCxnSpPr>
          <p:nvPr userDrawn="1"/>
        </p:nvCxnSpPr>
        <p:spPr>
          <a:xfrm>
            <a:off x="7798763" y="1848195"/>
            <a:ext cx="1673" cy="4002401"/>
          </a:xfrm>
          <a:prstGeom prst="line">
            <a:avLst/>
          </a:prstGeom>
          <a:ln w="3175"/>
        </p:spPr>
        <p:style>
          <a:lnRef idx="1">
            <a:schemeClr val="accent3"/>
          </a:lnRef>
          <a:fillRef idx="0">
            <a:schemeClr val="accent3"/>
          </a:fillRef>
          <a:effectRef idx="0">
            <a:schemeClr val="accent3"/>
          </a:effectRef>
          <a:fontRef idx="minor">
            <a:schemeClr val="tx1"/>
          </a:fontRef>
        </p:style>
      </p:cxnSp>
      <p:sp>
        <p:nvSpPr>
          <p:cNvPr id="12" name="Google Shape;32;p6">
            <a:extLst>
              <a:ext uri="{FF2B5EF4-FFF2-40B4-BE49-F238E27FC236}">
                <a16:creationId xmlns:a16="http://schemas.microsoft.com/office/drawing/2014/main" id="{736D99F8-460D-4519-8B5D-7616B9546EAC}"/>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
        <p:nvSpPr>
          <p:cNvPr id="13" name="Espace réservé du texte 2">
            <a:extLst>
              <a:ext uri="{FF2B5EF4-FFF2-40B4-BE49-F238E27FC236}">
                <a16:creationId xmlns:a16="http://schemas.microsoft.com/office/drawing/2014/main" id="{FBC296AE-92F3-4C35-9759-34D027E7477B}"/>
              </a:ext>
            </a:extLst>
          </p:cNvPr>
          <p:cNvSpPr>
            <a:spLocks noGrp="1"/>
          </p:cNvSpPr>
          <p:nvPr>
            <p:ph type="body" sz="quarter" idx="16"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dirty="0"/>
              <a:t>Cliquez ici pour du texte</a:t>
            </a:r>
          </a:p>
        </p:txBody>
      </p:sp>
    </p:spTree>
    <p:extLst>
      <p:ext uri="{BB962C8B-B14F-4D97-AF65-F5344CB8AC3E}">
        <p14:creationId xmlns:p14="http://schemas.microsoft.com/office/powerpoint/2010/main" val="530663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 6 colonnes">
    <p:spTree>
      <p:nvGrpSpPr>
        <p:cNvPr id="1" name=""/>
        <p:cNvGrpSpPr/>
        <p:nvPr/>
      </p:nvGrpSpPr>
      <p:grpSpPr>
        <a:xfrm>
          <a:off x="0" y="0"/>
          <a:ext cx="0" cy="0"/>
          <a:chOff x="0" y="0"/>
          <a:chExt cx="0" cy="0"/>
        </a:xfrm>
      </p:grpSpPr>
      <p:sp>
        <p:nvSpPr>
          <p:cNvPr id="7" name="Google Shape;29;p6">
            <a:extLst>
              <a:ext uri="{FF2B5EF4-FFF2-40B4-BE49-F238E27FC236}">
                <a16:creationId xmlns:a16="http://schemas.microsoft.com/office/drawing/2014/main" id="{573C3066-7235-C74F-8A91-7ED440FE7014}"/>
              </a:ext>
            </a:extLst>
          </p:cNvPr>
          <p:cNvSpPr txBox="1">
            <a:spLocks noGrp="1"/>
          </p:cNvSpPr>
          <p:nvPr>
            <p:ph type="title" hasCustomPrompt="1"/>
          </p:nvPr>
        </p:nvSpPr>
        <p:spPr>
          <a:xfrm>
            <a:off x="980323" y="984259"/>
            <a:ext cx="10225522"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sz="3000" b="1">
                <a:solidFill>
                  <a:srgbClr val="090095"/>
                </a:solidFill>
                <a:latin typeface="Montserrat" panose="00000800000000000000" pitchFamily="2"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dirty="0"/>
              <a:t>Cliquez pour ajouter le titre</a:t>
            </a:r>
            <a:endParaRPr dirty="0"/>
          </a:p>
        </p:txBody>
      </p:sp>
      <p:sp>
        <p:nvSpPr>
          <p:cNvPr id="15" name="Espace réservé pour une image  14">
            <a:extLst>
              <a:ext uri="{FF2B5EF4-FFF2-40B4-BE49-F238E27FC236}">
                <a16:creationId xmlns:a16="http://schemas.microsoft.com/office/drawing/2014/main" id="{93312183-131D-A94F-8118-E79A0CDF63D6}"/>
              </a:ext>
            </a:extLst>
          </p:cNvPr>
          <p:cNvSpPr>
            <a:spLocks noGrp="1" noChangeAspect="1"/>
          </p:cNvSpPr>
          <p:nvPr>
            <p:ph type="pic" sz="quarter" idx="39"/>
          </p:nvPr>
        </p:nvSpPr>
        <p:spPr>
          <a:xfrm>
            <a:off x="1167733" y="1690385"/>
            <a:ext cx="540000" cy="540000"/>
          </a:xfrm>
          <a:prstGeom prst="ellipse">
            <a:avLst/>
          </a:prstGeom>
        </p:spPr>
        <p:txBody>
          <a:bodyPr/>
          <a:lstStyle>
            <a:lvl1pPr>
              <a:defRPr sz="400"/>
            </a:lvl1pPr>
          </a:lstStyle>
          <a:p>
            <a:r>
              <a:rPr lang="fr-FR"/>
              <a:t>Cliquez sur l'icône pour ajouter une image</a:t>
            </a:r>
            <a:endParaRPr lang="fr-FR" dirty="0"/>
          </a:p>
        </p:txBody>
      </p:sp>
      <p:sp>
        <p:nvSpPr>
          <p:cNvPr id="125" name="Espace réservé pour une image  14">
            <a:extLst>
              <a:ext uri="{FF2B5EF4-FFF2-40B4-BE49-F238E27FC236}">
                <a16:creationId xmlns:a16="http://schemas.microsoft.com/office/drawing/2014/main" id="{21C84905-79D9-194A-9008-A0B274BEAAFD}"/>
              </a:ext>
            </a:extLst>
          </p:cNvPr>
          <p:cNvSpPr>
            <a:spLocks noGrp="1" noChangeAspect="1"/>
          </p:cNvSpPr>
          <p:nvPr>
            <p:ph type="pic" sz="quarter" idx="40"/>
          </p:nvPr>
        </p:nvSpPr>
        <p:spPr>
          <a:xfrm>
            <a:off x="4680479" y="1690385"/>
            <a:ext cx="540000" cy="540000"/>
          </a:xfrm>
          <a:prstGeom prst="ellipse">
            <a:avLst/>
          </a:prstGeom>
        </p:spPr>
        <p:txBody>
          <a:bodyPr/>
          <a:lstStyle>
            <a:lvl1pPr>
              <a:defRPr sz="400"/>
            </a:lvl1pPr>
          </a:lstStyle>
          <a:p>
            <a:r>
              <a:rPr lang="fr-FR"/>
              <a:t>Cliquez sur l'icône pour ajouter une image</a:t>
            </a:r>
            <a:endParaRPr lang="fr-FR" dirty="0"/>
          </a:p>
        </p:txBody>
      </p:sp>
      <p:sp>
        <p:nvSpPr>
          <p:cNvPr id="127" name="Espace réservé pour une image  14">
            <a:extLst>
              <a:ext uri="{FF2B5EF4-FFF2-40B4-BE49-F238E27FC236}">
                <a16:creationId xmlns:a16="http://schemas.microsoft.com/office/drawing/2014/main" id="{79700A53-C8BD-9145-A632-5569BFB6647E}"/>
              </a:ext>
            </a:extLst>
          </p:cNvPr>
          <p:cNvSpPr>
            <a:spLocks noGrp="1" noChangeAspect="1"/>
          </p:cNvSpPr>
          <p:nvPr>
            <p:ph type="pic" sz="quarter" idx="41"/>
          </p:nvPr>
        </p:nvSpPr>
        <p:spPr>
          <a:xfrm>
            <a:off x="8199456" y="1688400"/>
            <a:ext cx="540000" cy="540000"/>
          </a:xfrm>
          <a:prstGeom prst="ellipse">
            <a:avLst/>
          </a:prstGeom>
        </p:spPr>
        <p:txBody>
          <a:bodyPr/>
          <a:lstStyle>
            <a:lvl1pPr>
              <a:defRPr sz="400"/>
            </a:lvl1pPr>
          </a:lstStyle>
          <a:p>
            <a:r>
              <a:rPr lang="fr-FR"/>
              <a:t>Cliquez sur l'icône pour ajouter une image</a:t>
            </a:r>
            <a:endParaRPr lang="fr-FR" dirty="0"/>
          </a:p>
        </p:txBody>
      </p:sp>
      <p:sp>
        <p:nvSpPr>
          <p:cNvPr id="138" name="Espace réservé du texte 137">
            <a:extLst>
              <a:ext uri="{FF2B5EF4-FFF2-40B4-BE49-F238E27FC236}">
                <a16:creationId xmlns:a16="http://schemas.microsoft.com/office/drawing/2014/main" id="{91A42506-6AAD-C949-BF1F-B08C2539A13E}"/>
              </a:ext>
            </a:extLst>
          </p:cNvPr>
          <p:cNvSpPr>
            <a:spLocks noGrp="1"/>
          </p:cNvSpPr>
          <p:nvPr>
            <p:ph type="body" sz="quarter" idx="45" hasCustomPrompt="1"/>
          </p:nvPr>
        </p:nvSpPr>
        <p:spPr>
          <a:xfrm>
            <a:off x="922338" y="2341626"/>
            <a:ext cx="3335337" cy="1609725"/>
          </a:xfrm>
          <a:prstGeom prst="rect">
            <a:avLst/>
          </a:prstGeom>
        </p:spPr>
        <p:txBody>
          <a:bodyPr/>
          <a:lstStyle>
            <a:lvl1pPr marL="76200" indent="0">
              <a:buNone/>
              <a:defRPr sz="1600" b="0">
                <a:latin typeface="Barlow"/>
              </a:defRPr>
            </a:lvl1pPr>
            <a:lvl2pPr>
              <a:defRPr sz="1600"/>
            </a:lvl2pPr>
            <a:lvl3pPr>
              <a:defRPr sz="1600"/>
            </a:lvl3pPr>
            <a:lvl4pPr>
              <a:defRPr sz="1600"/>
            </a:lvl4pPr>
            <a:lvl5pPr>
              <a:defRPr sz="1600"/>
            </a:lvl5pPr>
          </a:lstStyle>
          <a:p>
            <a:pPr lvl="0"/>
            <a:r>
              <a:rPr lang="fr-FR" b="1" dirty="0"/>
              <a:t>Cliquez pour ajouter du texte</a:t>
            </a:r>
          </a:p>
          <a:p>
            <a:r>
              <a:rPr lang="fr-FR" dirty="0" err="1"/>
              <a:t>Lorem</a:t>
            </a:r>
            <a:r>
              <a:rPr lang="fr-FR" dirty="0"/>
              <a:t> </a:t>
            </a:r>
            <a:r>
              <a:rPr lang="fr-FR" dirty="0" err="1"/>
              <a:t>ipsum</a:t>
            </a:r>
            <a:endParaRPr lang="fr-FR" dirty="0"/>
          </a:p>
        </p:txBody>
      </p:sp>
      <p:sp>
        <p:nvSpPr>
          <p:cNvPr id="140" name="Espace réservé du texte 137">
            <a:extLst>
              <a:ext uri="{FF2B5EF4-FFF2-40B4-BE49-F238E27FC236}">
                <a16:creationId xmlns:a16="http://schemas.microsoft.com/office/drawing/2014/main" id="{D851EDAF-C78C-A148-9B20-9AE25DD656A6}"/>
              </a:ext>
            </a:extLst>
          </p:cNvPr>
          <p:cNvSpPr>
            <a:spLocks noGrp="1"/>
          </p:cNvSpPr>
          <p:nvPr>
            <p:ph type="body" sz="quarter" idx="46" hasCustomPrompt="1"/>
          </p:nvPr>
        </p:nvSpPr>
        <p:spPr>
          <a:xfrm>
            <a:off x="4425415" y="2350458"/>
            <a:ext cx="3335337" cy="1609725"/>
          </a:xfrm>
          <a:prstGeom prst="rect">
            <a:avLst/>
          </a:prstGeom>
        </p:spPr>
        <p:txBody>
          <a:bodyPr/>
          <a:lstStyle>
            <a:lvl1pPr marL="76200" indent="0">
              <a:buNone/>
              <a:defRPr sz="1600" b="0">
                <a:latin typeface="Barlow"/>
              </a:defRPr>
            </a:lvl1pPr>
            <a:lvl2pPr>
              <a:defRPr sz="1600"/>
            </a:lvl2pPr>
            <a:lvl3pPr>
              <a:defRPr sz="1600"/>
            </a:lvl3pPr>
            <a:lvl4pPr>
              <a:defRPr sz="1600"/>
            </a:lvl4pPr>
            <a:lvl5pPr>
              <a:defRPr sz="1600"/>
            </a:lvl5pPr>
          </a:lstStyle>
          <a:p>
            <a:pPr lvl="0"/>
            <a:r>
              <a:rPr lang="fr-FR" b="1" dirty="0"/>
              <a:t>Cliquez pour ajouter du texte</a:t>
            </a:r>
          </a:p>
          <a:p>
            <a:r>
              <a:rPr lang="fr-FR" dirty="0" err="1"/>
              <a:t>Lorem</a:t>
            </a:r>
            <a:r>
              <a:rPr lang="fr-FR" dirty="0"/>
              <a:t> </a:t>
            </a:r>
            <a:r>
              <a:rPr lang="fr-FR" dirty="0" err="1"/>
              <a:t>ipsum</a:t>
            </a:r>
            <a:endParaRPr lang="fr-FR" dirty="0"/>
          </a:p>
        </p:txBody>
      </p:sp>
      <p:sp>
        <p:nvSpPr>
          <p:cNvPr id="142" name="Espace réservé du texte 137">
            <a:extLst>
              <a:ext uri="{FF2B5EF4-FFF2-40B4-BE49-F238E27FC236}">
                <a16:creationId xmlns:a16="http://schemas.microsoft.com/office/drawing/2014/main" id="{61993889-DF2F-1247-B6E1-1573BE0C8C0B}"/>
              </a:ext>
            </a:extLst>
          </p:cNvPr>
          <p:cNvSpPr>
            <a:spLocks noGrp="1"/>
          </p:cNvSpPr>
          <p:nvPr>
            <p:ph type="body" sz="quarter" idx="47" hasCustomPrompt="1"/>
          </p:nvPr>
        </p:nvSpPr>
        <p:spPr>
          <a:xfrm>
            <a:off x="7928492" y="2350458"/>
            <a:ext cx="3335337" cy="1609725"/>
          </a:xfrm>
          <a:prstGeom prst="rect">
            <a:avLst/>
          </a:prstGeom>
        </p:spPr>
        <p:txBody>
          <a:bodyPr/>
          <a:lstStyle>
            <a:lvl1pPr marL="76200" indent="0">
              <a:buNone/>
              <a:defRPr sz="1600" b="0">
                <a:latin typeface="Barlow"/>
              </a:defRPr>
            </a:lvl1pPr>
            <a:lvl2pPr>
              <a:defRPr sz="1600"/>
            </a:lvl2pPr>
            <a:lvl3pPr>
              <a:defRPr sz="1600"/>
            </a:lvl3pPr>
            <a:lvl4pPr>
              <a:defRPr sz="1600"/>
            </a:lvl4pPr>
            <a:lvl5pPr>
              <a:defRPr sz="1600"/>
            </a:lvl5pPr>
          </a:lstStyle>
          <a:p>
            <a:pPr lvl="0"/>
            <a:r>
              <a:rPr lang="fr-FR" b="1" dirty="0"/>
              <a:t>Cliquez pour ajouter du texte</a:t>
            </a:r>
          </a:p>
          <a:p>
            <a:r>
              <a:rPr lang="fr-FR" dirty="0" err="1"/>
              <a:t>Lorem</a:t>
            </a:r>
            <a:r>
              <a:rPr lang="fr-FR" dirty="0"/>
              <a:t> </a:t>
            </a:r>
            <a:r>
              <a:rPr lang="fr-FR" dirty="0" err="1"/>
              <a:t>ipsum</a:t>
            </a:r>
            <a:endParaRPr lang="fr-FR" dirty="0"/>
          </a:p>
        </p:txBody>
      </p:sp>
      <p:cxnSp>
        <p:nvCxnSpPr>
          <p:cNvPr id="150" name="Connecteur droit 149">
            <a:extLst>
              <a:ext uri="{FF2B5EF4-FFF2-40B4-BE49-F238E27FC236}">
                <a16:creationId xmlns:a16="http://schemas.microsoft.com/office/drawing/2014/main" id="{9088F0E8-58BD-E24B-8FD6-E98076349B88}"/>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16CBB21E-61FC-404B-BF12-835E6794EDC8}"/>
              </a:ext>
            </a:extLst>
          </p:cNvPr>
          <p:cNvCxnSpPr>
            <a:cxnSpLocks/>
          </p:cNvCxnSpPr>
          <p:nvPr userDrawn="1"/>
        </p:nvCxnSpPr>
        <p:spPr>
          <a:xfrm>
            <a:off x="4344931" y="2341626"/>
            <a:ext cx="0" cy="4337470"/>
          </a:xfrm>
          <a:prstGeom prst="line">
            <a:avLst/>
          </a:prstGeom>
          <a:ln w="3175"/>
        </p:spPr>
        <p:style>
          <a:lnRef idx="1">
            <a:schemeClr val="accent3"/>
          </a:lnRef>
          <a:fillRef idx="0">
            <a:schemeClr val="accent3"/>
          </a:fillRef>
          <a:effectRef idx="0">
            <a:schemeClr val="accent3"/>
          </a:effectRef>
          <a:fontRef idx="minor">
            <a:schemeClr val="tx1"/>
          </a:fontRef>
        </p:style>
      </p:cxnSp>
      <p:cxnSp>
        <p:nvCxnSpPr>
          <p:cNvPr id="25" name="Connecteur droit 24">
            <a:extLst>
              <a:ext uri="{FF2B5EF4-FFF2-40B4-BE49-F238E27FC236}">
                <a16:creationId xmlns:a16="http://schemas.microsoft.com/office/drawing/2014/main" id="{B22EA1F3-4AA3-4A84-B869-C8B28171F5E0}"/>
              </a:ext>
            </a:extLst>
          </p:cNvPr>
          <p:cNvCxnSpPr>
            <a:cxnSpLocks/>
          </p:cNvCxnSpPr>
          <p:nvPr userDrawn="1"/>
        </p:nvCxnSpPr>
        <p:spPr>
          <a:xfrm>
            <a:off x="921600" y="4181731"/>
            <a:ext cx="10341491" cy="0"/>
          </a:xfrm>
          <a:prstGeom prst="line">
            <a:avLst/>
          </a:prstGeom>
          <a:ln w="3175"/>
        </p:spPr>
        <p:style>
          <a:lnRef idx="1">
            <a:schemeClr val="accent3"/>
          </a:lnRef>
          <a:fillRef idx="0">
            <a:schemeClr val="accent3"/>
          </a:fillRef>
          <a:effectRef idx="0">
            <a:schemeClr val="accent3"/>
          </a:effectRef>
          <a:fontRef idx="minor">
            <a:schemeClr val="tx1"/>
          </a:fontRef>
        </p:style>
      </p:cxnSp>
      <p:cxnSp>
        <p:nvCxnSpPr>
          <p:cNvPr id="26" name="Connecteur droit 25">
            <a:extLst>
              <a:ext uri="{FF2B5EF4-FFF2-40B4-BE49-F238E27FC236}">
                <a16:creationId xmlns:a16="http://schemas.microsoft.com/office/drawing/2014/main" id="{ABF3DB55-94AA-4F87-98C7-2BF7FB13664B}"/>
              </a:ext>
            </a:extLst>
          </p:cNvPr>
          <p:cNvCxnSpPr>
            <a:cxnSpLocks/>
          </p:cNvCxnSpPr>
          <p:nvPr userDrawn="1"/>
        </p:nvCxnSpPr>
        <p:spPr>
          <a:xfrm>
            <a:off x="7858839" y="2341626"/>
            <a:ext cx="0" cy="4337470"/>
          </a:xfrm>
          <a:prstGeom prst="line">
            <a:avLst/>
          </a:prstGeom>
          <a:ln w="3175"/>
        </p:spPr>
        <p:style>
          <a:lnRef idx="1">
            <a:schemeClr val="accent3"/>
          </a:lnRef>
          <a:fillRef idx="0">
            <a:schemeClr val="accent3"/>
          </a:fillRef>
          <a:effectRef idx="0">
            <a:schemeClr val="accent3"/>
          </a:effectRef>
          <a:fontRef idx="minor">
            <a:schemeClr val="tx1"/>
          </a:fontRef>
        </p:style>
      </p:cxnSp>
      <p:sp>
        <p:nvSpPr>
          <p:cNvPr id="27" name="Espace réservé pour une image  14">
            <a:extLst>
              <a:ext uri="{FF2B5EF4-FFF2-40B4-BE49-F238E27FC236}">
                <a16:creationId xmlns:a16="http://schemas.microsoft.com/office/drawing/2014/main" id="{A535389A-B955-4954-BE67-C2289D9C0463}"/>
              </a:ext>
            </a:extLst>
          </p:cNvPr>
          <p:cNvSpPr>
            <a:spLocks noGrp="1" noChangeAspect="1"/>
          </p:cNvSpPr>
          <p:nvPr>
            <p:ph type="pic" sz="quarter" idx="48"/>
          </p:nvPr>
        </p:nvSpPr>
        <p:spPr>
          <a:xfrm>
            <a:off x="1162977" y="4362345"/>
            <a:ext cx="540000" cy="540000"/>
          </a:xfrm>
          <a:prstGeom prst="ellipse">
            <a:avLst/>
          </a:prstGeom>
        </p:spPr>
        <p:txBody>
          <a:bodyPr/>
          <a:lstStyle>
            <a:lvl1pPr>
              <a:defRPr sz="400"/>
            </a:lvl1pPr>
          </a:lstStyle>
          <a:p>
            <a:r>
              <a:rPr lang="fr-FR"/>
              <a:t>Cliquez sur l'icône pour ajouter une image</a:t>
            </a:r>
            <a:endParaRPr lang="fr-FR" dirty="0"/>
          </a:p>
        </p:txBody>
      </p:sp>
      <p:sp>
        <p:nvSpPr>
          <p:cNvPr id="28" name="Espace réservé pour une image  14">
            <a:extLst>
              <a:ext uri="{FF2B5EF4-FFF2-40B4-BE49-F238E27FC236}">
                <a16:creationId xmlns:a16="http://schemas.microsoft.com/office/drawing/2014/main" id="{69154872-0613-416C-A9CF-2814463BDC8A}"/>
              </a:ext>
            </a:extLst>
          </p:cNvPr>
          <p:cNvSpPr>
            <a:spLocks noGrp="1" noChangeAspect="1"/>
          </p:cNvSpPr>
          <p:nvPr>
            <p:ph type="pic" sz="quarter" idx="49"/>
          </p:nvPr>
        </p:nvSpPr>
        <p:spPr>
          <a:xfrm>
            <a:off x="4675723" y="4362345"/>
            <a:ext cx="540000" cy="540000"/>
          </a:xfrm>
          <a:prstGeom prst="ellipse">
            <a:avLst/>
          </a:prstGeom>
        </p:spPr>
        <p:txBody>
          <a:bodyPr/>
          <a:lstStyle>
            <a:lvl1pPr>
              <a:defRPr sz="400"/>
            </a:lvl1pPr>
          </a:lstStyle>
          <a:p>
            <a:r>
              <a:rPr lang="fr-FR"/>
              <a:t>Cliquez sur l'icône pour ajouter une image</a:t>
            </a:r>
            <a:endParaRPr lang="fr-FR" dirty="0"/>
          </a:p>
        </p:txBody>
      </p:sp>
      <p:sp>
        <p:nvSpPr>
          <p:cNvPr id="29" name="Espace réservé pour une image  14">
            <a:extLst>
              <a:ext uri="{FF2B5EF4-FFF2-40B4-BE49-F238E27FC236}">
                <a16:creationId xmlns:a16="http://schemas.microsoft.com/office/drawing/2014/main" id="{1C5552CF-D39F-47A5-9A84-00633C97D340}"/>
              </a:ext>
            </a:extLst>
          </p:cNvPr>
          <p:cNvSpPr>
            <a:spLocks noGrp="1" noChangeAspect="1"/>
          </p:cNvSpPr>
          <p:nvPr>
            <p:ph type="pic" sz="quarter" idx="50"/>
          </p:nvPr>
        </p:nvSpPr>
        <p:spPr>
          <a:xfrm>
            <a:off x="8194700" y="4360360"/>
            <a:ext cx="540000" cy="540000"/>
          </a:xfrm>
          <a:prstGeom prst="ellipse">
            <a:avLst/>
          </a:prstGeom>
        </p:spPr>
        <p:txBody>
          <a:bodyPr/>
          <a:lstStyle>
            <a:lvl1pPr>
              <a:defRPr sz="400"/>
            </a:lvl1pPr>
          </a:lstStyle>
          <a:p>
            <a:r>
              <a:rPr lang="fr-FR"/>
              <a:t>Cliquez sur l'icône pour ajouter une image</a:t>
            </a:r>
            <a:endParaRPr lang="fr-FR" dirty="0"/>
          </a:p>
        </p:txBody>
      </p:sp>
      <p:sp>
        <p:nvSpPr>
          <p:cNvPr id="30" name="Espace réservé du texte 137">
            <a:extLst>
              <a:ext uri="{FF2B5EF4-FFF2-40B4-BE49-F238E27FC236}">
                <a16:creationId xmlns:a16="http://schemas.microsoft.com/office/drawing/2014/main" id="{616C3192-793D-4C9A-8E01-FFE5601E339C}"/>
              </a:ext>
            </a:extLst>
          </p:cNvPr>
          <p:cNvSpPr>
            <a:spLocks noGrp="1"/>
          </p:cNvSpPr>
          <p:nvPr>
            <p:ph type="body" sz="quarter" idx="51" hasCustomPrompt="1"/>
          </p:nvPr>
        </p:nvSpPr>
        <p:spPr>
          <a:xfrm>
            <a:off x="917582" y="5013586"/>
            <a:ext cx="3335337" cy="1609725"/>
          </a:xfrm>
          <a:prstGeom prst="rect">
            <a:avLst/>
          </a:prstGeom>
        </p:spPr>
        <p:txBody>
          <a:bodyPr/>
          <a:lstStyle>
            <a:lvl1pPr marL="76200" indent="0">
              <a:buNone/>
              <a:defRPr sz="1600" b="0">
                <a:latin typeface="Barlow"/>
              </a:defRPr>
            </a:lvl1pPr>
            <a:lvl2pPr>
              <a:defRPr sz="1600"/>
            </a:lvl2pPr>
            <a:lvl3pPr>
              <a:defRPr sz="1600"/>
            </a:lvl3pPr>
            <a:lvl4pPr>
              <a:defRPr sz="1600"/>
            </a:lvl4pPr>
            <a:lvl5pPr>
              <a:defRPr sz="1600"/>
            </a:lvl5pPr>
          </a:lstStyle>
          <a:p>
            <a:pPr lvl="0"/>
            <a:r>
              <a:rPr lang="fr-FR" b="1" dirty="0"/>
              <a:t>Cliquez pour ajouter du texte</a:t>
            </a:r>
          </a:p>
          <a:p>
            <a:r>
              <a:rPr lang="fr-FR" dirty="0" err="1"/>
              <a:t>Lorem</a:t>
            </a:r>
            <a:r>
              <a:rPr lang="fr-FR" dirty="0"/>
              <a:t> </a:t>
            </a:r>
            <a:r>
              <a:rPr lang="fr-FR" dirty="0" err="1"/>
              <a:t>ipsum</a:t>
            </a:r>
            <a:endParaRPr lang="fr-FR" dirty="0"/>
          </a:p>
        </p:txBody>
      </p:sp>
      <p:sp>
        <p:nvSpPr>
          <p:cNvPr id="31" name="Espace réservé du texte 137">
            <a:extLst>
              <a:ext uri="{FF2B5EF4-FFF2-40B4-BE49-F238E27FC236}">
                <a16:creationId xmlns:a16="http://schemas.microsoft.com/office/drawing/2014/main" id="{EA4CE173-6E35-4936-863D-DF7D5E2955A5}"/>
              </a:ext>
            </a:extLst>
          </p:cNvPr>
          <p:cNvSpPr>
            <a:spLocks noGrp="1"/>
          </p:cNvSpPr>
          <p:nvPr>
            <p:ph type="body" sz="quarter" idx="52" hasCustomPrompt="1"/>
          </p:nvPr>
        </p:nvSpPr>
        <p:spPr>
          <a:xfrm>
            <a:off x="4420659" y="5022418"/>
            <a:ext cx="3335337" cy="1609725"/>
          </a:xfrm>
          <a:prstGeom prst="rect">
            <a:avLst/>
          </a:prstGeom>
        </p:spPr>
        <p:txBody>
          <a:bodyPr/>
          <a:lstStyle>
            <a:lvl1pPr marL="76200" indent="0">
              <a:buNone/>
              <a:defRPr sz="1600" b="0">
                <a:latin typeface="Barlow"/>
              </a:defRPr>
            </a:lvl1pPr>
            <a:lvl2pPr>
              <a:defRPr sz="1600"/>
            </a:lvl2pPr>
            <a:lvl3pPr>
              <a:defRPr sz="1600"/>
            </a:lvl3pPr>
            <a:lvl4pPr>
              <a:defRPr sz="1600"/>
            </a:lvl4pPr>
            <a:lvl5pPr>
              <a:defRPr sz="1600"/>
            </a:lvl5pPr>
          </a:lstStyle>
          <a:p>
            <a:pPr lvl="0"/>
            <a:r>
              <a:rPr lang="fr-FR" b="1" dirty="0"/>
              <a:t>Cliquez pour ajouter du texte</a:t>
            </a:r>
          </a:p>
          <a:p>
            <a:r>
              <a:rPr lang="fr-FR" dirty="0" err="1"/>
              <a:t>Lorem</a:t>
            </a:r>
            <a:r>
              <a:rPr lang="fr-FR" dirty="0"/>
              <a:t> </a:t>
            </a:r>
            <a:r>
              <a:rPr lang="fr-FR" dirty="0" err="1"/>
              <a:t>ipsum</a:t>
            </a:r>
            <a:endParaRPr lang="fr-FR" dirty="0"/>
          </a:p>
        </p:txBody>
      </p:sp>
      <p:sp>
        <p:nvSpPr>
          <p:cNvPr id="32" name="Espace réservé du texte 137">
            <a:extLst>
              <a:ext uri="{FF2B5EF4-FFF2-40B4-BE49-F238E27FC236}">
                <a16:creationId xmlns:a16="http://schemas.microsoft.com/office/drawing/2014/main" id="{ED06A390-441C-4B5B-906D-D3B17839B3A9}"/>
              </a:ext>
            </a:extLst>
          </p:cNvPr>
          <p:cNvSpPr>
            <a:spLocks noGrp="1"/>
          </p:cNvSpPr>
          <p:nvPr>
            <p:ph type="body" sz="quarter" idx="53" hasCustomPrompt="1"/>
          </p:nvPr>
        </p:nvSpPr>
        <p:spPr>
          <a:xfrm>
            <a:off x="7923736" y="5022418"/>
            <a:ext cx="3335337" cy="1609725"/>
          </a:xfrm>
          <a:prstGeom prst="rect">
            <a:avLst/>
          </a:prstGeom>
        </p:spPr>
        <p:txBody>
          <a:bodyPr/>
          <a:lstStyle>
            <a:lvl1pPr marL="76200" indent="0">
              <a:buNone/>
              <a:defRPr sz="1600" b="0">
                <a:latin typeface="Barlow"/>
              </a:defRPr>
            </a:lvl1pPr>
            <a:lvl2pPr>
              <a:defRPr sz="1600"/>
            </a:lvl2pPr>
            <a:lvl3pPr>
              <a:defRPr sz="1600"/>
            </a:lvl3pPr>
            <a:lvl4pPr>
              <a:defRPr sz="1600"/>
            </a:lvl4pPr>
            <a:lvl5pPr>
              <a:defRPr sz="1600"/>
            </a:lvl5pPr>
          </a:lstStyle>
          <a:p>
            <a:pPr lvl="0"/>
            <a:r>
              <a:rPr lang="fr-FR" b="1" dirty="0"/>
              <a:t>Cliquez pour ajouter du texte</a:t>
            </a:r>
          </a:p>
          <a:p>
            <a:r>
              <a:rPr lang="fr-FR" dirty="0" err="1"/>
              <a:t>Lorem</a:t>
            </a:r>
            <a:r>
              <a:rPr lang="fr-FR" dirty="0"/>
              <a:t> </a:t>
            </a:r>
            <a:r>
              <a:rPr lang="fr-FR" dirty="0" err="1"/>
              <a:t>ipsum</a:t>
            </a:r>
            <a:endParaRPr lang="fr-FR" dirty="0"/>
          </a:p>
        </p:txBody>
      </p:sp>
      <p:sp>
        <p:nvSpPr>
          <p:cNvPr id="38" name="Google Shape;32;p6">
            <a:extLst>
              <a:ext uri="{FF2B5EF4-FFF2-40B4-BE49-F238E27FC236}">
                <a16:creationId xmlns:a16="http://schemas.microsoft.com/office/drawing/2014/main" id="{C15C1D79-CC65-4F88-83E7-7523596F8D88}"/>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
        <p:nvSpPr>
          <p:cNvPr id="23" name="Espace réservé du texte 2">
            <a:extLst>
              <a:ext uri="{FF2B5EF4-FFF2-40B4-BE49-F238E27FC236}">
                <a16:creationId xmlns:a16="http://schemas.microsoft.com/office/drawing/2014/main" id="{D05E616E-F294-4A11-9D67-740E9CFC3F95}"/>
              </a:ext>
            </a:extLst>
          </p:cNvPr>
          <p:cNvSpPr>
            <a:spLocks noGrp="1"/>
          </p:cNvSpPr>
          <p:nvPr>
            <p:ph type="body" sz="quarter" idx="15"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dirty="0"/>
              <a:t>Cliquez ici pour du texte</a:t>
            </a:r>
          </a:p>
        </p:txBody>
      </p:sp>
    </p:spTree>
    <p:extLst>
      <p:ext uri="{BB962C8B-B14F-4D97-AF65-F5344CB8AC3E}">
        <p14:creationId xmlns:p14="http://schemas.microsoft.com/office/powerpoint/2010/main" val="1531180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clusions">
    <p:spTree>
      <p:nvGrpSpPr>
        <p:cNvPr id="1" name=""/>
        <p:cNvGrpSpPr/>
        <p:nvPr/>
      </p:nvGrpSpPr>
      <p:grpSpPr>
        <a:xfrm>
          <a:off x="0" y="0"/>
          <a:ext cx="0" cy="0"/>
          <a:chOff x="0" y="0"/>
          <a:chExt cx="0" cy="0"/>
        </a:xfrm>
      </p:grpSpPr>
      <p:sp>
        <p:nvSpPr>
          <p:cNvPr id="7" name="Google Shape;29;p6">
            <a:extLst>
              <a:ext uri="{FF2B5EF4-FFF2-40B4-BE49-F238E27FC236}">
                <a16:creationId xmlns:a16="http://schemas.microsoft.com/office/drawing/2014/main" id="{573C3066-7235-C74F-8A91-7ED440FE7014}"/>
              </a:ext>
            </a:extLst>
          </p:cNvPr>
          <p:cNvSpPr txBox="1">
            <a:spLocks noGrp="1"/>
          </p:cNvSpPr>
          <p:nvPr>
            <p:ph type="title" hasCustomPrompt="1"/>
          </p:nvPr>
        </p:nvSpPr>
        <p:spPr>
          <a:xfrm>
            <a:off x="980321" y="980322"/>
            <a:ext cx="10225523"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sz="3000" b="1">
                <a:solidFill>
                  <a:srgbClr val="090095"/>
                </a:solidFill>
                <a:latin typeface="Montserrat" panose="00000800000000000000" pitchFamily="2"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dirty="0"/>
              <a:t>Cliquez pour ajouter le titre</a:t>
            </a:r>
            <a:endParaRPr dirty="0"/>
          </a:p>
        </p:txBody>
      </p:sp>
      <p:cxnSp>
        <p:nvCxnSpPr>
          <p:cNvPr id="15" name="Connecteur droit 14">
            <a:extLst>
              <a:ext uri="{FF2B5EF4-FFF2-40B4-BE49-F238E27FC236}">
                <a16:creationId xmlns:a16="http://schemas.microsoft.com/office/drawing/2014/main" id="{DFD7E31D-30ED-274C-B1C5-11BA3D0F7F5A}"/>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grpSp>
        <p:nvGrpSpPr>
          <p:cNvPr id="6" name="Google Shape;238;p29">
            <a:extLst>
              <a:ext uri="{FF2B5EF4-FFF2-40B4-BE49-F238E27FC236}">
                <a16:creationId xmlns:a16="http://schemas.microsoft.com/office/drawing/2014/main" id="{40214647-D6DE-448C-B89C-1FB4AC48BB09}"/>
              </a:ext>
            </a:extLst>
          </p:cNvPr>
          <p:cNvGrpSpPr/>
          <p:nvPr/>
        </p:nvGrpSpPr>
        <p:grpSpPr>
          <a:xfrm>
            <a:off x="5041155" y="3755679"/>
            <a:ext cx="2291107" cy="264400"/>
            <a:chOff x="4908100" y="1493307"/>
            <a:chExt cx="1718330" cy="198300"/>
          </a:xfrm>
        </p:grpSpPr>
        <p:cxnSp>
          <p:nvCxnSpPr>
            <p:cNvPr id="30" name="Google Shape;239;p29">
              <a:extLst>
                <a:ext uri="{FF2B5EF4-FFF2-40B4-BE49-F238E27FC236}">
                  <a16:creationId xmlns:a16="http://schemas.microsoft.com/office/drawing/2014/main" id="{23A8E09D-AEA5-4C96-9C7A-E13C1EE1DC7B}"/>
                </a:ext>
              </a:extLst>
            </p:cNvPr>
            <p:cNvCxnSpPr/>
            <p:nvPr/>
          </p:nvCxnSpPr>
          <p:spPr>
            <a:xfrm>
              <a:off x="4908100" y="1593250"/>
              <a:ext cx="1715100" cy="0"/>
            </a:xfrm>
            <a:prstGeom prst="straightConnector1">
              <a:avLst/>
            </a:prstGeom>
            <a:noFill/>
            <a:ln w="9525" cap="flat" cmpd="sng">
              <a:solidFill>
                <a:srgbClr val="ABB4B8"/>
              </a:solidFill>
              <a:prstDash val="solid"/>
              <a:round/>
              <a:headEnd type="none" w="sm" len="sm"/>
              <a:tailEnd type="none" w="sm" len="sm"/>
            </a:ln>
          </p:spPr>
        </p:cxnSp>
        <p:sp>
          <p:nvSpPr>
            <p:cNvPr id="32" name="Google Shape;241;p29">
              <a:extLst>
                <a:ext uri="{FF2B5EF4-FFF2-40B4-BE49-F238E27FC236}">
                  <a16:creationId xmlns:a16="http://schemas.microsoft.com/office/drawing/2014/main" id="{CF0E7474-D665-4132-91F0-7BAB7655EF2A}"/>
                </a:ext>
              </a:extLst>
            </p:cNvPr>
            <p:cNvSpPr/>
            <p:nvPr/>
          </p:nvSpPr>
          <p:spPr>
            <a:xfrm>
              <a:off x="6427830" y="1493307"/>
              <a:ext cx="198600" cy="198300"/>
            </a:xfrm>
            <a:prstGeom prst="ellipse">
              <a:avLst/>
            </a:prstGeom>
            <a:solidFill>
              <a:srgbClr val="424650"/>
            </a:solidFill>
            <a:ln>
              <a:noFill/>
            </a:ln>
          </p:spPr>
          <p:txBody>
            <a:bodyPr spcFirstLastPara="1" wrap="square" lIns="121900" tIns="121900" rIns="121900" bIns="121900" anchor="ctr" anchorCtr="0">
              <a:noAutofit/>
            </a:bodyPr>
            <a:lstStyle/>
            <a:p>
              <a:endParaRPr>
                <a:solidFill>
                  <a:prstClr val="black"/>
                </a:solidFill>
              </a:endParaRPr>
            </a:p>
          </p:txBody>
        </p:sp>
      </p:grpSp>
      <p:grpSp>
        <p:nvGrpSpPr>
          <p:cNvPr id="8" name="Google Shape;244;p29">
            <a:extLst>
              <a:ext uri="{FF2B5EF4-FFF2-40B4-BE49-F238E27FC236}">
                <a16:creationId xmlns:a16="http://schemas.microsoft.com/office/drawing/2014/main" id="{93DB4BBE-4BFD-499A-B5E9-A04CFC646BBC}"/>
              </a:ext>
            </a:extLst>
          </p:cNvPr>
          <p:cNvGrpSpPr/>
          <p:nvPr/>
        </p:nvGrpSpPr>
        <p:grpSpPr>
          <a:xfrm>
            <a:off x="4580888" y="5240615"/>
            <a:ext cx="2746303" cy="264400"/>
            <a:chOff x="4562900" y="3212150"/>
            <a:chExt cx="2059727" cy="198300"/>
          </a:xfrm>
        </p:grpSpPr>
        <p:cxnSp>
          <p:nvCxnSpPr>
            <p:cNvPr id="27" name="Google Shape;245;p29">
              <a:extLst>
                <a:ext uri="{FF2B5EF4-FFF2-40B4-BE49-F238E27FC236}">
                  <a16:creationId xmlns:a16="http://schemas.microsoft.com/office/drawing/2014/main" id="{B7320E86-3EC0-46BB-B53E-6AA2E0948EFF}"/>
                </a:ext>
              </a:extLst>
            </p:cNvPr>
            <p:cNvCxnSpPr/>
            <p:nvPr/>
          </p:nvCxnSpPr>
          <p:spPr>
            <a:xfrm>
              <a:off x="4562900" y="3312540"/>
              <a:ext cx="2057100" cy="0"/>
            </a:xfrm>
            <a:prstGeom prst="straightConnector1">
              <a:avLst/>
            </a:prstGeom>
            <a:noFill/>
            <a:ln w="9525" cap="flat" cmpd="sng">
              <a:solidFill>
                <a:srgbClr val="ABB4B8"/>
              </a:solidFill>
              <a:prstDash val="solid"/>
              <a:round/>
              <a:headEnd type="none" w="sm" len="sm"/>
              <a:tailEnd type="none" w="sm" len="sm"/>
            </a:ln>
          </p:spPr>
        </p:cxnSp>
        <p:sp>
          <p:nvSpPr>
            <p:cNvPr id="29" name="Google Shape;247;p29">
              <a:extLst>
                <a:ext uri="{FF2B5EF4-FFF2-40B4-BE49-F238E27FC236}">
                  <a16:creationId xmlns:a16="http://schemas.microsoft.com/office/drawing/2014/main" id="{2CDDC26E-F748-4B02-BBE4-9E187594102E}"/>
                </a:ext>
              </a:extLst>
            </p:cNvPr>
            <p:cNvSpPr/>
            <p:nvPr/>
          </p:nvSpPr>
          <p:spPr>
            <a:xfrm>
              <a:off x="6424027" y="3212150"/>
              <a:ext cx="198600" cy="198300"/>
            </a:xfrm>
            <a:prstGeom prst="ellipse">
              <a:avLst/>
            </a:prstGeom>
            <a:solidFill>
              <a:srgbClr val="424650"/>
            </a:solidFill>
            <a:ln>
              <a:noFill/>
            </a:ln>
          </p:spPr>
          <p:txBody>
            <a:bodyPr spcFirstLastPara="1" wrap="square" lIns="121900" tIns="121900" rIns="121900" bIns="121900" anchor="ctr" anchorCtr="0">
              <a:noAutofit/>
            </a:bodyPr>
            <a:lstStyle/>
            <a:p>
              <a:endParaRPr dirty="0">
                <a:solidFill>
                  <a:prstClr val="black"/>
                </a:solidFill>
              </a:endParaRPr>
            </a:p>
          </p:txBody>
        </p:sp>
      </p:grpSp>
      <p:grpSp>
        <p:nvGrpSpPr>
          <p:cNvPr id="9" name="Google Shape;249;p29">
            <a:extLst>
              <a:ext uri="{FF2B5EF4-FFF2-40B4-BE49-F238E27FC236}">
                <a16:creationId xmlns:a16="http://schemas.microsoft.com/office/drawing/2014/main" id="{70D79D0F-81FD-41D6-ADD1-94946D9FEB43}"/>
              </a:ext>
            </a:extLst>
          </p:cNvPr>
          <p:cNvGrpSpPr/>
          <p:nvPr/>
        </p:nvGrpSpPr>
        <p:grpSpPr>
          <a:xfrm>
            <a:off x="4580886" y="2284704"/>
            <a:ext cx="2751373" cy="264400"/>
            <a:chOff x="4562900" y="1493307"/>
            <a:chExt cx="2063530" cy="198300"/>
          </a:xfrm>
        </p:grpSpPr>
        <p:cxnSp>
          <p:nvCxnSpPr>
            <p:cNvPr id="24" name="Google Shape;250;p29">
              <a:extLst>
                <a:ext uri="{FF2B5EF4-FFF2-40B4-BE49-F238E27FC236}">
                  <a16:creationId xmlns:a16="http://schemas.microsoft.com/office/drawing/2014/main" id="{218E737A-711D-47AF-A76C-B0EB179E9968}"/>
                </a:ext>
              </a:extLst>
            </p:cNvPr>
            <p:cNvCxnSpPr/>
            <p:nvPr/>
          </p:nvCxnSpPr>
          <p:spPr>
            <a:xfrm>
              <a:off x="4562900" y="1593255"/>
              <a:ext cx="2060400" cy="0"/>
            </a:xfrm>
            <a:prstGeom prst="straightConnector1">
              <a:avLst/>
            </a:prstGeom>
            <a:noFill/>
            <a:ln w="9525" cap="flat" cmpd="sng">
              <a:solidFill>
                <a:srgbClr val="ABB4B8"/>
              </a:solidFill>
              <a:prstDash val="solid"/>
              <a:round/>
              <a:headEnd type="none" w="sm" len="sm"/>
              <a:tailEnd type="none" w="sm" len="sm"/>
            </a:ln>
          </p:spPr>
        </p:cxnSp>
        <p:sp>
          <p:nvSpPr>
            <p:cNvPr id="26" name="Google Shape;252;p29">
              <a:extLst>
                <a:ext uri="{FF2B5EF4-FFF2-40B4-BE49-F238E27FC236}">
                  <a16:creationId xmlns:a16="http://schemas.microsoft.com/office/drawing/2014/main" id="{BFFE3F61-9E19-41BB-A090-ECC94B716A21}"/>
                </a:ext>
              </a:extLst>
            </p:cNvPr>
            <p:cNvSpPr/>
            <p:nvPr/>
          </p:nvSpPr>
          <p:spPr>
            <a:xfrm>
              <a:off x="6427830" y="1493307"/>
              <a:ext cx="198600" cy="198300"/>
            </a:xfrm>
            <a:prstGeom prst="ellipse">
              <a:avLst/>
            </a:prstGeom>
            <a:solidFill>
              <a:srgbClr val="424650"/>
            </a:solidFill>
            <a:ln>
              <a:noFill/>
            </a:ln>
          </p:spPr>
          <p:txBody>
            <a:bodyPr spcFirstLastPara="1" wrap="square" lIns="121900" tIns="121900" rIns="121900" bIns="121900" anchor="ctr" anchorCtr="0">
              <a:noAutofit/>
            </a:bodyPr>
            <a:lstStyle/>
            <a:p>
              <a:endParaRPr dirty="0">
                <a:solidFill>
                  <a:prstClr val="black"/>
                </a:solidFill>
              </a:endParaRPr>
            </a:p>
          </p:txBody>
        </p:sp>
      </p:grpSp>
      <p:grpSp>
        <p:nvGrpSpPr>
          <p:cNvPr id="10" name="Google Shape;254;p29">
            <a:extLst>
              <a:ext uri="{FF2B5EF4-FFF2-40B4-BE49-F238E27FC236}">
                <a16:creationId xmlns:a16="http://schemas.microsoft.com/office/drawing/2014/main" id="{5706245C-F4E4-4F2D-935D-38DF15CFE616}"/>
              </a:ext>
            </a:extLst>
          </p:cNvPr>
          <p:cNvGrpSpPr/>
          <p:nvPr/>
        </p:nvGrpSpPr>
        <p:grpSpPr>
          <a:xfrm>
            <a:off x="2249813" y="1859437"/>
            <a:ext cx="4686415" cy="4336003"/>
            <a:chOff x="2991269" y="1153325"/>
            <a:chExt cx="3514811" cy="3252002"/>
          </a:xfrm>
        </p:grpSpPr>
        <p:sp>
          <p:nvSpPr>
            <p:cNvPr id="16" name="Google Shape;255;p29">
              <a:extLst>
                <a:ext uri="{FF2B5EF4-FFF2-40B4-BE49-F238E27FC236}">
                  <a16:creationId xmlns:a16="http://schemas.microsoft.com/office/drawing/2014/main" id="{BDB210FB-EFF7-4808-8AF6-3404455E89C4}"/>
                </a:ext>
              </a:extLst>
            </p:cNvPr>
            <p:cNvSpPr/>
            <p:nvPr/>
          </p:nvSpPr>
          <p:spPr>
            <a:xfrm>
              <a:off x="3477586" y="2585458"/>
              <a:ext cx="2541910" cy="950456"/>
            </a:xfrm>
            <a:custGeom>
              <a:avLst/>
              <a:gdLst/>
              <a:ahLst/>
              <a:cxnLst/>
              <a:rect l="l" t="t" r="r" b="b"/>
              <a:pathLst>
                <a:path w="126826" h="43529" extrusionOk="0">
                  <a:moveTo>
                    <a:pt x="0" y="20002"/>
                  </a:moveTo>
                  <a:lnTo>
                    <a:pt x="63389" y="43529"/>
                  </a:lnTo>
                  <a:lnTo>
                    <a:pt x="126826" y="19907"/>
                  </a:lnTo>
                  <a:lnTo>
                    <a:pt x="63580" y="0"/>
                  </a:lnTo>
                  <a:close/>
                </a:path>
              </a:pathLst>
            </a:custGeom>
            <a:solidFill>
              <a:srgbClr val="ABB4B8"/>
            </a:solidFill>
            <a:ln>
              <a:noFill/>
            </a:ln>
          </p:spPr>
        </p:sp>
        <p:sp>
          <p:nvSpPr>
            <p:cNvPr id="17" name="Google Shape;256;p29">
              <a:extLst>
                <a:ext uri="{FF2B5EF4-FFF2-40B4-BE49-F238E27FC236}">
                  <a16:creationId xmlns:a16="http://schemas.microsoft.com/office/drawing/2014/main" id="{E8CEEC98-BA3B-4937-944C-26EBEF5E30BA}"/>
                </a:ext>
              </a:extLst>
            </p:cNvPr>
            <p:cNvSpPr/>
            <p:nvPr/>
          </p:nvSpPr>
          <p:spPr>
            <a:xfrm>
              <a:off x="2991269"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D6DAE0"/>
            </a:solidFill>
            <a:ln>
              <a:noFill/>
            </a:ln>
          </p:spPr>
        </p:sp>
        <p:sp>
          <p:nvSpPr>
            <p:cNvPr id="18" name="Google Shape;257;p29">
              <a:extLst>
                <a:ext uri="{FF2B5EF4-FFF2-40B4-BE49-F238E27FC236}">
                  <a16:creationId xmlns:a16="http://schemas.microsoft.com/office/drawing/2014/main" id="{ACDDA2F9-A019-4863-8ADD-64B7A9990F0F}"/>
                </a:ext>
              </a:extLst>
            </p:cNvPr>
            <p:cNvSpPr/>
            <p:nvPr/>
          </p:nvSpPr>
          <p:spPr>
            <a:xfrm flipH="1">
              <a:off x="4747852"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E7ECF0"/>
            </a:solidFill>
            <a:ln>
              <a:noFill/>
            </a:ln>
          </p:spPr>
          <p:txBody>
            <a:bodyPr/>
            <a:lstStyle/>
            <a:p>
              <a:endParaRPr lang="fr-FR" dirty="0">
                <a:solidFill>
                  <a:prstClr val="black"/>
                </a:solidFill>
              </a:endParaRPr>
            </a:p>
          </p:txBody>
        </p:sp>
        <p:sp>
          <p:nvSpPr>
            <p:cNvPr id="19" name="Google Shape;258;p29">
              <a:extLst>
                <a:ext uri="{FF2B5EF4-FFF2-40B4-BE49-F238E27FC236}">
                  <a16:creationId xmlns:a16="http://schemas.microsoft.com/office/drawing/2014/main" id="{EFA52B5A-14C1-48EA-9FBE-FA759AB1AEAD}"/>
                </a:ext>
              </a:extLst>
            </p:cNvPr>
            <p:cNvSpPr/>
            <p:nvPr/>
          </p:nvSpPr>
          <p:spPr>
            <a:xfrm>
              <a:off x="3969199" y="2001324"/>
              <a:ext cx="1565850" cy="585863"/>
            </a:xfrm>
            <a:custGeom>
              <a:avLst/>
              <a:gdLst/>
              <a:ahLst/>
              <a:cxnLst/>
              <a:rect l="l" t="t" r="r" b="b"/>
              <a:pathLst>
                <a:path w="24053" h="8150" extrusionOk="0">
                  <a:moveTo>
                    <a:pt x="0" y="3827"/>
                  </a:moveTo>
                  <a:lnTo>
                    <a:pt x="11976" y="8150"/>
                  </a:lnTo>
                  <a:lnTo>
                    <a:pt x="24053" y="3827"/>
                  </a:lnTo>
                  <a:lnTo>
                    <a:pt x="12126" y="0"/>
                  </a:lnTo>
                  <a:close/>
                </a:path>
              </a:pathLst>
            </a:custGeom>
            <a:solidFill>
              <a:srgbClr val="ABB4B8"/>
            </a:solidFill>
            <a:ln>
              <a:noFill/>
            </a:ln>
          </p:spPr>
          <p:txBody>
            <a:bodyPr/>
            <a:lstStyle/>
            <a:p>
              <a:endParaRPr lang="fr-FR" dirty="0">
                <a:solidFill>
                  <a:prstClr val="black"/>
                </a:solidFill>
              </a:endParaRPr>
            </a:p>
          </p:txBody>
        </p:sp>
        <p:sp>
          <p:nvSpPr>
            <p:cNvPr id="20" name="Google Shape;259;p29">
              <a:extLst>
                <a:ext uri="{FF2B5EF4-FFF2-40B4-BE49-F238E27FC236}">
                  <a16:creationId xmlns:a16="http://schemas.microsoft.com/office/drawing/2014/main" id="{5B63343D-1593-415C-9FF3-ACC184EBE63E}"/>
                </a:ext>
              </a:extLst>
            </p:cNvPr>
            <p:cNvSpPr/>
            <p:nvPr/>
          </p:nvSpPr>
          <p:spPr>
            <a:xfrm>
              <a:off x="356325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D6DAE0"/>
            </a:solidFill>
            <a:ln>
              <a:noFill/>
            </a:ln>
          </p:spPr>
          <p:txBody>
            <a:bodyPr/>
            <a:lstStyle/>
            <a:p>
              <a:endParaRPr lang="fr-FR" dirty="0">
                <a:solidFill>
                  <a:prstClr val="black"/>
                </a:solidFill>
              </a:endParaRPr>
            </a:p>
          </p:txBody>
        </p:sp>
        <p:sp>
          <p:nvSpPr>
            <p:cNvPr id="21" name="Google Shape;260;p29">
              <a:extLst>
                <a:ext uri="{FF2B5EF4-FFF2-40B4-BE49-F238E27FC236}">
                  <a16:creationId xmlns:a16="http://schemas.microsoft.com/office/drawing/2014/main" id="{C2C93CF9-EA61-4561-B8F8-D376C5C8B919}"/>
                </a:ext>
              </a:extLst>
            </p:cNvPr>
            <p:cNvSpPr/>
            <p:nvPr/>
          </p:nvSpPr>
          <p:spPr>
            <a:xfrm flipH="1">
              <a:off x="474936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E7ECF0"/>
            </a:solidFill>
            <a:ln>
              <a:noFill/>
            </a:ln>
          </p:spPr>
          <p:txBody>
            <a:bodyPr/>
            <a:lstStyle/>
            <a:p>
              <a:endParaRPr lang="fr-FR" dirty="0">
                <a:solidFill>
                  <a:prstClr val="black"/>
                </a:solidFill>
              </a:endParaRPr>
            </a:p>
          </p:txBody>
        </p:sp>
        <p:sp>
          <p:nvSpPr>
            <p:cNvPr id="22" name="Google Shape;261;p29">
              <a:extLst>
                <a:ext uri="{FF2B5EF4-FFF2-40B4-BE49-F238E27FC236}">
                  <a16:creationId xmlns:a16="http://schemas.microsoft.com/office/drawing/2014/main" id="{861F779D-12F4-478E-926B-A4AF7EF8977C}"/>
                </a:ext>
              </a:extLst>
            </p:cNvPr>
            <p:cNvSpPr/>
            <p:nvPr/>
          </p:nvSpPr>
          <p:spPr>
            <a:xfrm>
              <a:off x="4059061"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D6DAE0"/>
            </a:solidFill>
            <a:ln>
              <a:noFill/>
            </a:ln>
          </p:spPr>
          <p:txBody>
            <a:bodyPr/>
            <a:lstStyle/>
            <a:p>
              <a:endParaRPr lang="fr-FR" dirty="0">
                <a:solidFill>
                  <a:prstClr val="black"/>
                </a:solidFill>
              </a:endParaRPr>
            </a:p>
          </p:txBody>
        </p:sp>
        <p:sp>
          <p:nvSpPr>
            <p:cNvPr id="23" name="Google Shape;262;p29">
              <a:extLst>
                <a:ext uri="{FF2B5EF4-FFF2-40B4-BE49-F238E27FC236}">
                  <a16:creationId xmlns:a16="http://schemas.microsoft.com/office/drawing/2014/main" id="{4F504D4E-AB1A-49E6-90B4-A66A02794EBB}"/>
                </a:ext>
              </a:extLst>
            </p:cNvPr>
            <p:cNvSpPr/>
            <p:nvPr/>
          </p:nvSpPr>
          <p:spPr>
            <a:xfrm flipH="1">
              <a:off x="4749350"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E7ECF0"/>
            </a:solidFill>
            <a:ln>
              <a:noFill/>
            </a:ln>
          </p:spPr>
          <p:txBody>
            <a:bodyPr/>
            <a:lstStyle/>
            <a:p>
              <a:endParaRPr lang="fr-FR" dirty="0">
                <a:solidFill>
                  <a:prstClr val="black"/>
                </a:solidFill>
              </a:endParaRPr>
            </a:p>
          </p:txBody>
        </p:sp>
      </p:grpSp>
      <p:sp>
        <p:nvSpPr>
          <p:cNvPr id="11" name="Google Shape;253;p29">
            <a:extLst>
              <a:ext uri="{FF2B5EF4-FFF2-40B4-BE49-F238E27FC236}">
                <a16:creationId xmlns:a16="http://schemas.microsoft.com/office/drawing/2014/main" id="{6D2C4E68-65F4-463A-A329-AE1BD6C5C6CF}"/>
              </a:ext>
            </a:extLst>
          </p:cNvPr>
          <p:cNvSpPr txBox="1"/>
          <p:nvPr/>
        </p:nvSpPr>
        <p:spPr>
          <a:xfrm>
            <a:off x="7034114" y="2209349"/>
            <a:ext cx="330000" cy="417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 sz="1100" b="1" dirty="0">
                <a:solidFill>
                  <a:srgbClr val="FFFFFF"/>
                </a:solidFill>
                <a:latin typeface="Inria Serif"/>
                <a:ea typeface="Inria Serif"/>
                <a:cs typeface="Inria Serif"/>
                <a:sym typeface="Inria Serif"/>
              </a:rPr>
              <a:t>1</a:t>
            </a:r>
            <a:endParaRPr sz="1100" b="1" dirty="0">
              <a:solidFill>
                <a:srgbClr val="FFFFFF"/>
              </a:solidFill>
              <a:latin typeface="Inria Serif"/>
              <a:ea typeface="Inria Serif"/>
              <a:cs typeface="Inria Serif"/>
              <a:sym typeface="Inria Serif"/>
            </a:endParaRPr>
          </a:p>
        </p:txBody>
      </p:sp>
      <p:sp>
        <p:nvSpPr>
          <p:cNvPr id="12" name="Google Shape;242;p29">
            <a:extLst>
              <a:ext uri="{FF2B5EF4-FFF2-40B4-BE49-F238E27FC236}">
                <a16:creationId xmlns:a16="http://schemas.microsoft.com/office/drawing/2014/main" id="{E287E9C1-B223-498B-8A33-7872840221B2}"/>
              </a:ext>
            </a:extLst>
          </p:cNvPr>
          <p:cNvSpPr txBox="1"/>
          <p:nvPr/>
        </p:nvSpPr>
        <p:spPr>
          <a:xfrm>
            <a:off x="7034114" y="3680323"/>
            <a:ext cx="330000" cy="417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 sz="1100" b="1" dirty="0">
                <a:solidFill>
                  <a:srgbClr val="FFFFFF"/>
                </a:solidFill>
                <a:latin typeface="Inria Serif"/>
                <a:ea typeface="Inria Serif"/>
                <a:cs typeface="Inria Serif"/>
                <a:sym typeface="Inria Serif"/>
              </a:rPr>
              <a:t>2</a:t>
            </a:r>
            <a:endParaRPr sz="1100" b="1" dirty="0">
              <a:solidFill>
                <a:srgbClr val="FFFFFF"/>
              </a:solidFill>
              <a:latin typeface="Inria Serif"/>
              <a:ea typeface="Inria Serif"/>
              <a:cs typeface="Inria Serif"/>
              <a:sym typeface="Inria Serif"/>
            </a:endParaRPr>
          </a:p>
        </p:txBody>
      </p:sp>
      <p:sp>
        <p:nvSpPr>
          <p:cNvPr id="14" name="Google Shape;248;p29">
            <a:extLst>
              <a:ext uri="{FF2B5EF4-FFF2-40B4-BE49-F238E27FC236}">
                <a16:creationId xmlns:a16="http://schemas.microsoft.com/office/drawing/2014/main" id="{48058F2D-DA6A-45A8-979A-6B61B177504B}"/>
              </a:ext>
            </a:extLst>
          </p:cNvPr>
          <p:cNvSpPr txBox="1"/>
          <p:nvPr/>
        </p:nvSpPr>
        <p:spPr>
          <a:xfrm>
            <a:off x="7029043" y="5165895"/>
            <a:ext cx="330000" cy="417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 sz="1100" b="1" dirty="0">
                <a:solidFill>
                  <a:srgbClr val="FFFFFF"/>
                </a:solidFill>
                <a:latin typeface="Inria Serif"/>
                <a:ea typeface="Inria Serif"/>
                <a:cs typeface="Inria Serif"/>
                <a:sym typeface="Inria Serif"/>
              </a:rPr>
              <a:t>3</a:t>
            </a:r>
            <a:endParaRPr sz="1100" b="1" dirty="0">
              <a:solidFill>
                <a:srgbClr val="FFFFFF"/>
              </a:solidFill>
              <a:latin typeface="Inria Serif"/>
              <a:ea typeface="Inria Serif"/>
              <a:cs typeface="Inria Serif"/>
              <a:sym typeface="Inria Serif"/>
            </a:endParaRPr>
          </a:p>
        </p:txBody>
      </p:sp>
      <p:sp>
        <p:nvSpPr>
          <p:cNvPr id="33" name="Espace réservé du texte 2">
            <a:extLst>
              <a:ext uri="{FF2B5EF4-FFF2-40B4-BE49-F238E27FC236}">
                <a16:creationId xmlns:a16="http://schemas.microsoft.com/office/drawing/2014/main" id="{AA5A390D-2017-4EF0-83B2-BA54862D3BB7}"/>
              </a:ext>
            </a:extLst>
          </p:cNvPr>
          <p:cNvSpPr>
            <a:spLocks noGrp="1"/>
          </p:cNvSpPr>
          <p:nvPr>
            <p:ph type="body" sz="quarter" idx="13" hasCustomPrompt="1"/>
          </p:nvPr>
        </p:nvSpPr>
        <p:spPr>
          <a:xfrm>
            <a:off x="7453313" y="2212695"/>
            <a:ext cx="2489200" cy="809625"/>
          </a:xfrm>
          <a:prstGeom prst="rect">
            <a:avLst/>
          </a:prstGeom>
        </p:spPr>
        <p:txBody>
          <a:bodyPr/>
          <a:lstStyle>
            <a:lvl1pPr marL="76200" indent="0">
              <a:buNone/>
              <a:defRPr sz="1200">
                <a:latin typeface="Barlow"/>
              </a:defRPr>
            </a:lvl1pPr>
            <a:lvl2pPr>
              <a:defRPr>
                <a:latin typeface="Barlow"/>
              </a:defRPr>
            </a:lvl2pPr>
            <a:lvl3pPr>
              <a:defRPr>
                <a:latin typeface="Barlow"/>
              </a:defRPr>
            </a:lvl3pPr>
            <a:lvl4pPr>
              <a:defRPr>
                <a:latin typeface="Barlow"/>
              </a:defRPr>
            </a:lvl4pPr>
            <a:lvl5pPr>
              <a:defRPr>
                <a:latin typeface="Barlow"/>
              </a:defRPr>
            </a:lvl5pPr>
          </a:lstStyle>
          <a:p>
            <a:pPr lvl="0"/>
            <a:r>
              <a:rPr lang="fr-FR" dirty="0"/>
              <a:t>Cliquez pour ajouter du texte</a:t>
            </a:r>
          </a:p>
        </p:txBody>
      </p:sp>
      <p:sp>
        <p:nvSpPr>
          <p:cNvPr id="35" name="Espace réservé du texte 2">
            <a:extLst>
              <a:ext uri="{FF2B5EF4-FFF2-40B4-BE49-F238E27FC236}">
                <a16:creationId xmlns:a16="http://schemas.microsoft.com/office/drawing/2014/main" id="{39FC5EC3-3534-4E07-9C89-89F40FE02689}"/>
              </a:ext>
            </a:extLst>
          </p:cNvPr>
          <p:cNvSpPr>
            <a:spLocks noGrp="1"/>
          </p:cNvSpPr>
          <p:nvPr>
            <p:ph type="body" sz="quarter" idx="14" hasCustomPrompt="1"/>
          </p:nvPr>
        </p:nvSpPr>
        <p:spPr>
          <a:xfrm>
            <a:off x="7416427" y="3683961"/>
            <a:ext cx="2489200" cy="809625"/>
          </a:xfrm>
          <a:prstGeom prst="rect">
            <a:avLst/>
          </a:prstGeom>
        </p:spPr>
        <p:txBody>
          <a:bodyPr/>
          <a:lstStyle>
            <a:lvl1pPr marL="76200" indent="0">
              <a:buNone/>
              <a:defRPr sz="1200">
                <a:latin typeface="Barlow"/>
              </a:defRPr>
            </a:lvl1pPr>
            <a:lvl2pPr>
              <a:defRPr>
                <a:latin typeface="Barlow"/>
              </a:defRPr>
            </a:lvl2pPr>
            <a:lvl3pPr>
              <a:defRPr>
                <a:latin typeface="Barlow"/>
              </a:defRPr>
            </a:lvl3pPr>
            <a:lvl4pPr>
              <a:defRPr>
                <a:latin typeface="Barlow"/>
              </a:defRPr>
            </a:lvl4pPr>
            <a:lvl5pPr>
              <a:defRPr>
                <a:latin typeface="Barlow"/>
              </a:defRPr>
            </a:lvl5pPr>
          </a:lstStyle>
          <a:p>
            <a:pPr lvl="0"/>
            <a:r>
              <a:rPr lang="fr-FR" dirty="0"/>
              <a:t>Cliquez pour ajouter du texte</a:t>
            </a:r>
          </a:p>
        </p:txBody>
      </p:sp>
      <p:sp>
        <p:nvSpPr>
          <p:cNvPr id="37" name="Espace réservé du texte 2">
            <a:extLst>
              <a:ext uri="{FF2B5EF4-FFF2-40B4-BE49-F238E27FC236}">
                <a16:creationId xmlns:a16="http://schemas.microsoft.com/office/drawing/2014/main" id="{9168270A-7BC1-4728-9ED8-24DCBC64F5D6}"/>
              </a:ext>
            </a:extLst>
          </p:cNvPr>
          <p:cNvSpPr>
            <a:spLocks noGrp="1"/>
          </p:cNvSpPr>
          <p:nvPr>
            <p:ph type="body" sz="quarter" idx="15" hasCustomPrompt="1"/>
          </p:nvPr>
        </p:nvSpPr>
        <p:spPr>
          <a:xfrm>
            <a:off x="7451858" y="5200822"/>
            <a:ext cx="2489200" cy="809625"/>
          </a:xfrm>
          <a:prstGeom prst="rect">
            <a:avLst/>
          </a:prstGeom>
        </p:spPr>
        <p:txBody>
          <a:bodyPr/>
          <a:lstStyle>
            <a:lvl1pPr marL="76200" indent="0">
              <a:buNone/>
              <a:defRPr sz="1200">
                <a:latin typeface="Barlow"/>
              </a:defRPr>
            </a:lvl1pPr>
            <a:lvl2pPr>
              <a:defRPr>
                <a:latin typeface="Barlow"/>
              </a:defRPr>
            </a:lvl2pPr>
            <a:lvl3pPr>
              <a:defRPr>
                <a:latin typeface="Barlow"/>
              </a:defRPr>
            </a:lvl3pPr>
            <a:lvl4pPr>
              <a:defRPr>
                <a:latin typeface="Barlow"/>
              </a:defRPr>
            </a:lvl4pPr>
            <a:lvl5pPr>
              <a:defRPr>
                <a:latin typeface="Barlow"/>
              </a:defRPr>
            </a:lvl5pPr>
          </a:lstStyle>
          <a:p>
            <a:pPr lvl="0"/>
            <a:r>
              <a:rPr lang="fr-FR" dirty="0"/>
              <a:t>Cliquez pour ajouter du texte</a:t>
            </a:r>
          </a:p>
        </p:txBody>
      </p:sp>
      <p:sp>
        <p:nvSpPr>
          <p:cNvPr id="38" name="Google Shape;32;p6">
            <a:extLst>
              <a:ext uri="{FF2B5EF4-FFF2-40B4-BE49-F238E27FC236}">
                <a16:creationId xmlns:a16="http://schemas.microsoft.com/office/drawing/2014/main" id="{13D7A270-8E6B-40F9-8D25-B94CC804B12D}"/>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
        <p:nvSpPr>
          <p:cNvPr id="34" name="Espace réservé du texte 2">
            <a:extLst>
              <a:ext uri="{FF2B5EF4-FFF2-40B4-BE49-F238E27FC236}">
                <a16:creationId xmlns:a16="http://schemas.microsoft.com/office/drawing/2014/main" id="{A4A5DC99-3846-4DCC-9F34-58D0C3ECE3E9}"/>
              </a:ext>
            </a:extLst>
          </p:cNvPr>
          <p:cNvSpPr>
            <a:spLocks noGrp="1"/>
          </p:cNvSpPr>
          <p:nvPr>
            <p:ph type="body" sz="quarter" idx="16"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dirty="0"/>
              <a:t>Cliquez ici pour du texte</a:t>
            </a:r>
          </a:p>
        </p:txBody>
      </p:sp>
    </p:spTree>
    <p:extLst>
      <p:ext uri="{BB962C8B-B14F-4D97-AF65-F5344CB8AC3E}">
        <p14:creationId xmlns:p14="http://schemas.microsoft.com/office/powerpoint/2010/main" val="440241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lendrier événement">
    <p:spTree>
      <p:nvGrpSpPr>
        <p:cNvPr id="1" name=""/>
        <p:cNvGrpSpPr/>
        <p:nvPr/>
      </p:nvGrpSpPr>
      <p:grpSpPr>
        <a:xfrm>
          <a:off x="0" y="0"/>
          <a:ext cx="0" cy="0"/>
          <a:chOff x="0" y="0"/>
          <a:chExt cx="0" cy="0"/>
        </a:xfrm>
      </p:grpSpPr>
      <p:sp>
        <p:nvSpPr>
          <p:cNvPr id="7" name="Google Shape;29;p6">
            <a:extLst>
              <a:ext uri="{FF2B5EF4-FFF2-40B4-BE49-F238E27FC236}">
                <a16:creationId xmlns:a16="http://schemas.microsoft.com/office/drawing/2014/main" id="{573C3066-7235-C74F-8A91-7ED440FE7014}"/>
              </a:ext>
            </a:extLst>
          </p:cNvPr>
          <p:cNvSpPr txBox="1">
            <a:spLocks noGrp="1"/>
          </p:cNvSpPr>
          <p:nvPr>
            <p:ph type="title" hasCustomPrompt="1"/>
          </p:nvPr>
        </p:nvSpPr>
        <p:spPr>
          <a:xfrm>
            <a:off x="980321" y="980322"/>
            <a:ext cx="10225523"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sz="3000" b="1">
                <a:solidFill>
                  <a:srgbClr val="090095"/>
                </a:solidFill>
                <a:latin typeface="Montserrat" panose="00000800000000000000" pitchFamily="2"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dirty="0"/>
              <a:t>Cliquez pour ajouter le titre</a:t>
            </a:r>
            <a:endParaRPr dirty="0"/>
          </a:p>
        </p:txBody>
      </p:sp>
      <p:cxnSp>
        <p:nvCxnSpPr>
          <p:cNvPr id="15" name="Connecteur droit 14">
            <a:extLst>
              <a:ext uri="{FF2B5EF4-FFF2-40B4-BE49-F238E27FC236}">
                <a16:creationId xmlns:a16="http://schemas.microsoft.com/office/drawing/2014/main" id="{DFD7E31D-30ED-274C-B1C5-11BA3D0F7F5A}"/>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sp>
        <p:nvSpPr>
          <p:cNvPr id="5" name="Google Shape;355;p39">
            <a:extLst>
              <a:ext uri="{FF2B5EF4-FFF2-40B4-BE49-F238E27FC236}">
                <a16:creationId xmlns:a16="http://schemas.microsoft.com/office/drawing/2014/main" id="{A6917F3B-B247-4FE0-8A02-DFE4C2FFA89D}"/>
              </a:ext>
            </a:extLst>
          </p:cNvPr>
          <p:cNvSpPr/>
          <p:nvPr userDrawn="1"/>
        </p:nvSpPr>
        <p:spPr>
          <a:xfrm>
            <a:off x="10313611" y="3674600"/>
            <a:ext cx="1097200" cy="524800"/>
          </a:xfrm>
          <a:prstGeom prst="homePlate">
            <a:avLst>
              <a:gd name="adj" fmla="val 32030"/>
            </a:avLst>
          </a:prstGeom>
          <a:solidFill>
            <a:schemeClr val="bg1">
              <a:lumMod val="85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a:solidFill>
                  <a:prstClr val="white"/>
                </a:solidFill>
                <a:latin typeface="Inria Sans"/>
                <a:ea typeface="Inria Sans"/>
                <a:cs typeface="Inria Sans"/>
                <a:sym typeface="Inria Sans"/>
              </a:rPr>
              <a:t>DEC</a:t>
            </a:r>
            <a:endParaRPr sz="1300">
              <a:solidFill>
                <a:prstClr val="white"/>
              </a:solidFill>
              <a:latin typeface="Inria Sans"/>
              <a:ea typeface="Inria Sans"/>
              <a:cs typeface="Inria Sans"/>
              <a:sym typeface="Inria Sans"/>
            </a:endParaRPr>
          </a:p>
        </p:txBody>
      </p:sp>
      <p:sp>
        <p:nvSpPr>
          <p:cNvPr id="6" name="Google Shape;356;p39">
            <a:extLst>
              <a:ext uri="{FF2B5EF4-FFF2-40B4-BE49-F238E27FC236}">
                <a16:creationId xmlns:a16="http://schemas.microsoft.com/office/drawing/2014/main" id="{D9185350-F0CC-4CA8-997A-407284A3B0FC}"/>
              </a:ext>
            </a:extLst>
          </p:cNvPr>
          <p:cNvSpPr/>
          <p:nvPr userDrawn="1"/>
        </p:nvSpPr>
        <p:spPr>
          <a:xfrm>
            <a:off x="9433499" y="3674600"/>
            <a:ext cx="1097200" cy="524800"/>
          </a:xfrm>
          <a:prstGeom prst="homePlate">
            <a:avLst>
              <a:gd name="adj" fmla="val 32030"/>
            </a:avLst>
          </a:prstGeom>
          <a:solidFill>
            <a:schemeClr val="bg1">
              <a:lumMod val="85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a:solidFill>
                  <a:prstClr val="white"/>
                </a:solidFill>
                <a:latin typeface="Inria Sans"/>
                <a:ea typeface="Inria Sans"/>
                <a:cs typeface="Inria Sans"/>
                <a:sym typeface="Inria Sans"/>
              </a:rPr>
              <a:t>NOV</a:t>
            </a:r>
            <a:endParaRPr sz="1300">
              <a:solidFill>
                <a:prstClr val="white"/>
              </a:solidFill>
              <a:latin typeface="Inria Sans"/>
              <a:ea typeface="Inria Sans"/>
              <a:cs typeface="Inria Sans"/>
              <a:sym typeface="Inria Sans"/>
            </a:endParaRPr>
          </a:p>
        </p:txBody>
      </p:sp>
      <p:sp>
        <p:nvSpPr>
          <p:cNvPr id="8" name="Google Shape;357;p39">
            <a:extLst>
              <a:ext uri="{FF2B5EF4-FFF2-40B4-BE49-F238E27FC236}">
                <a16:creationId xmlns:a16="http://schemas.microsoft.com/office/drawing/2014/main" id="{F499853F-E9EC-4C59-93C8-9ADA5E3EAF42}"/>
              </a:ext>
            </a:extLst>
          </p:cNvPr>
          <p:cNvSpPr/>
          <p:nvPr userDrawn="1"/>
        </p:nvSpPr>
        <p:spPr>
          <a:xfrm>
            <a:off x="8553387" y="3674600"/>
            <a:ext cx="1097200" cy="524800"/>
          </a:xfrm>
          <a:prstGeom prst="homePlate">
            <a:avLst>
              <a:gd name="adj" fmla="val 32030"/>
            </a:avLst>
          </a:prstGeom>
          <a:solidFill>
            <a:schemeClr val="bg1">
              <a:lumMod val="85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a:solidFill>
                  <a:prstClr val="white"/>
                </a:solidFill>
                <a:latin typeface="Inria Sans"/>
                <a:ea typeface="Inria Sans"/>
                <a:cs typeface="Inria Sans"/>
                <a:sym typeface="Inria Sans"/>
              </a:rPr>
              <a:t>OCT</a:t>
            </a:r>
            <a:endParaRPr sz="1300">
              <a:solidFill>
                <a:prstClr val="white"/>
              </a:solidFill>
              <a:latin typeface="Inria Sans"/>
              <a:ea typeface="Inria Sans"/>
              <a:cs typeface="Inria Sans"/>
              <a:sym typeface="Inria Sans"/>
            </a:endParaRPr>
          </a:p>
        </p:txBody>
      </p:sp>
      <p:sp>
        <p:nvSpPr>
          <p:cNvPr id="9" name="Google Shape;358;p39">
            <a:extLst>
              <a:ext uri="{FF2B5EF4-FFF2-40B4-BE49-F238E27FC236}">
                <a16:creationId xmlns:a16="http://schemas.microsoft.com/office/drawing/2014/main" id="{FCB5DEF3-921F-4D69-93B5-46ED49FC980A}"/>
              </a:ext>
            </a:extLst>
          </p:cNvPr>
          <p:cNvSpPr/>
          <p:nvPr userDrawn="1"/>
        </p:nvSpPr>
        <p:spPr>
          <a:xfrm>
            <a:off x="7673275" y="3674600"/>
            <a:ext cx="1097200" cy="524800"/>
          </a:xfrm>
          <a:prstGeom prst="homePlate">
            <a:avLst>
              <a:gd name="adj" fmla="val 32030"/>
            </a:avLst>
          </a:prstGeom>
          <a:solidFill>
            <a:schemeClr val="bg1">
              <a:lumMod val="75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a:solidFill>
                  <a:srgbClr val="44546A"/>
                </a:solidFill>
                <a:latin typeface="Inria Sans"/>
                <a:ea typeface="Inria Sans"/>
                <a:cs typeface="Inria Sans"/>
                <a:sym typeface="Inria Sans"/>
              </a:rPr>
              <a:t>SEP</a:t>
            </a:r>
            <a:endParaRPr sz="1300">
              <a:solidFill>
                <a:srgbClr val="44546A"/>
              </a:solidFill>
              <a:latin typeface="Inria Sans"/>
              <a:ea typeface="Inria Sans"/>
              <a:cs typeface="Inria Sans"/>
              <a:sym typeface="Inria Sans"/>
            </a:endParaRPr>
          </a:p>
        </p:txBody>
      </p:sp>
      <p:sp>
        <p:nvSpPr>
          <p:cNvPr id="10" name="Google Shape;359;p39">
            <a:extLst>
              <a:ext uri="{FF2B5EF4-FFF2-40B4-BE49-F238E27FC236}">
                <a16:creationId xmlns:a16="http://schemas.microsoft.com/office/drawing/2014/main" id="{7947BD96-7699-4850-A4FD-5E8884B5016B}"/>
              </a:ext>
            </a:extLst>
          </p:cNvPr>
          <p:cNvSpPr/>
          <p:nvPr userDrawn="1"/>
        </p:nvSpPr>
        <p:spPr>
          <a:xfrm>
            <a:off x="6793163" y="3674600"/>
            <a:ext cx="1097200" cy="524800"/>
          </a:xfrm>
          <a:prstGeom prst="homePlate">
            <a:avLst>
              <a:gd name="adj" fmla="val 32030"/>
            </a:avLst>
          </a:prstGeom>
          <a:solidFill>
            <a:schemeClr val="bg1">
              <a:lumMod val="75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dirty="0">
                <a:solidFill>
                  <a:srgbClr val="44546A"/>
                </a:solidFill>
                <a:latin typeface="Inria Sans"/>
                <a:ea typeface="Inria Sans"/>
                <a:cs typeface="Inria Sans"/>
                <a:sym typeface="Inria Sans"/>
              </a:rPr>
              <a:t>AOU</a:t>
            </a:r>
            <a:endParaRPr sz="1300" dirty="0">
              <a:solidFill>
                <a:srgbClr val="44546A"/>
              </a:solidFill>
              <a:latin typeface="Inria Sans"/>
              <a:ea typeface="Inria Sans"/>
              <a:cs typeface="Inria Sans"/>
              <a:sym typeface="Inria Sans"/>
            </a:endParaRPr>
          </a:p>
        </p:txBody>
      </p:sp>
      <p:sp>
        <p:nvSpPr>
          <p:cNvPr id="11" name="Google Shape;360;p39">
            <a:extLst>
              <a:ext uri="{FF2B5EF4-FFF2-40B4-BE49-F238E27FC236}">
                <a16:creationId xmlns:a16="http://schemas.microsoft.com/office/drawing/2014/main" id="{0CE9AD65-B152-4313-9AE5-9C3378662474}"/>
              </a:ext>
            </a:extLst>
          </p:cNvPr>
          <p:cNvSpPr/>
          <p:nvPr userDrawn="1"/>
        </p:nvSpPr>
        <p:spPr>
          <a:xfrm>
            <a:off x="5913051" y="3674600"/>
            <a:ext cx="1097200" cy="524800"/>
          </a:xfrm>
          <a:prstGeom prst="homePlate">
            <a:avLst>
              <a:gd name="adj" fmla="val 32030"/>
            </a:avLst>
          </a:prstGeom>
          <a:solidFill>
            <a:schemeClr val="bg1">
              <a:lumMod val="75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dirty="0">
                <a:solidFill>
                  <a:srgbClr val="44546A"/>
                </a:solidFill>
                <a:latin typeface="Inria Sans"/>
                <a:ea typeface="Inria Sans"/>
                <a:cs typeface="Inria Sans"/>
                <a:sym typeface="Inria Sans"/>
              </a:rPr>
              <a:t>JUL</a:t>
            </a:r>
            <a:endParaRPr sz="1300" dirty="0">
              <a:solidFill>
                <a:srgbClr val="44546A"/>
              </a:solidFill>
              <a:latin typeface="Inria Sans"/>
              <a:ea typeface="Inria Sans"/>
              <a:cs typeface="Inria Sans"/>
              <a:sym typeface="Inria Sans"/>
            </a:endParaRPr>
          </a:p>
        </p:txBody>
      </p:sp>
      <p:sp>
        <p:nvSpPr>
          <p:cNvPr id="12" name="Google Shape;361;p39">
            <a:extLst>
              <a:ext uri="{FF2B5EF4-FFF2-40B4-BE49-F238E27FC236}">
                <a16:creationId xmlns:a16="http://schemas.microsoft.com/office/drawing/2014/main" id="{68DDD71B-3AC7-4100-ADF8-56DAB8E36A7B}"/>
              </a:ext>
            </a:extLst>
          </p:cNvPr>
          <p:cNvSpPr/>
          <p:nvPr userDrawn="1"/>
        </p:nvSpPr>
        <p:spPr>
          <a:xfrm>
            <a:off x="5032939" y="3674600"/>
            <a:ext cx="1097200" cy="524800"/>
          </a:xfrm>
          <a:prstGeom prst="homePlate">
            <a:avLst>
              <a:gd name="adj" fmla="val 32030"/>
            </a:avLst>
          </a:prstGeom>
          <a:solidFill>
            <a:srgbClr val="A5A5A5"/>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dirty="0">
                <a:solidFill>
                  <a:prstClr val="white"/>
                </a:solidFill>
                <a:latin typeface="Inria Sans"/>
                <a:ea typeface="Inria Sans"/>
                <a:cs typeface="Inria Sans"/>
                <a:sym typeface="Inria Sans"/>
              </a:rPr>
              <a:t>JUN</a:t>
            </a:r>
            <a:endParaRPr sz="1300" dirty="0">
              <a:solidFill>
                <a:prstClr val="white"/>
              </a:solidFill>
              <a:latin typeface="Inria Sans"/>
              <a:ea typeface="Inria Sans"/>
              <a:cs typeface="Inria Sans"/>
              <a:sym typeface="Inria Sans"/>
            </a:endParaRPr>
          </a:p>
        </p:txBody>
      </p:sp>
      <p:sp>
        <p:nvSpPr>
          <p:cNvPr id="14" name="Google Shape;362;p39">
            <a:extLst>
              <a:ext uri="{FF2B5EF4-FFF2-40B4-BE49-F238E27FC236}">
                <a16:creationId xmlns:a16="http://schemas.microsoft.com/office/drawing/2014/main" id="{6EFB724A-B9E9-4E5A-9F4D-B08B33CBA00F}"/>
              </a:ext>
            </a:extLst>
          </p:cNvPr>
          <p:cNvSpPr/>
          <p:nvPr userDrawn="1"/>
        </p:nvSpPr>
        <p:spPr>
          <a:xfrm>
            <a:off x="4152825" y="3674600"/>
            <a:ext cx="1097200" cy="524800"/>
          </a:xfrm>
          <a:prstGeom prst="homePlate">
            <a:avLst>
              <a:gd name="adj" fmla="val 32030"/>
            </a:avLst>
          </a:prstGeom>
          <a:solidFill>
            <a:srgbClr val="A5A5A5"/>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dirty="0">
                <a:solidFill>
                  <a:prstClr val="white"/>
                </a:solidFill>
                <a:latin typeface="Inria Sans"/>
                <a:ea typeface="Inria Sans"/>
                <a:cs typeface="Inria Sans"/>
                <a:sym typeface="Inria Sans"/>
              </a:rPr>
              <a:t>MAI</a:t>
            </a:r>
            <a:endParaRPr sz="1300" dirty="0">
              <a:solidFill>
                <a:prstClr val="white"/>
              </a:solidFill>
              <a:latin typeface="Inria Sans"/>
              <a:ea typeface="Inria Sans"/>
              <a:cs typeface="Inria Sans"/>
              <a:sym typeface="Inria Sans"/>
            </a:endParaRPr>
          </a:p>
        </p:txBody>
      </p:sp>
      <p:sp>
        <p:nvSpPr>
          <p:cNvPr id="16" name="Google Shape;363;p39">
            <a:extLst>
              <a:ext uri="{FF2B5EF4-FFF2-40B4-BE49-F238E27FC236}">
                <a16:creationId xmlns:a16="http://schemas.microsoft.com/office/drawing/2014/main" id="{A51EAC1D-96D9-4AFA-8614-35927E08B8EC}"/>
              </a:ext>
            </a:extLst>
          </p:cNvPr>
          <p:cNvSpPr/>
          <p:nvPr userDrawn="1"/>
        </p:nvSpPr>
        <p:spPr>
          <a:xfrm>
            <a:off x="3272713" y="3674600"/>
            <a:ext cx="1097200" cy="524800"/>
          </a:xfrm>
          <a:prstGeom prst="homePlate">
            <a:avLst>
              <a:gd name="adj" fmla="val 32030"/>
            </a:avLst>
          </a:prstGeom>
          <a:solidFill>
            <a:srgbClr val="A5A5A5"/>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dirty="0">
                <a:solidFill>
                  <a:prstClr val="white"/>
                </a:solidFill>
                <a:latin typeface="Inria Sans"/>
                <a:ea typeface="Inria Sans"/>
                <a:cs typeface="Inria Sans"/>
                <a:sym typeface="Inria Sans"/>
              </a:rPr>
              <a:t>AVR</a:t>
            </a:r>
            <a:endParaRPr sz="1300" dirty="0">
              <a:solidFill>
                <a:prstClr val="white"/>
              </a:solidFill>
              <a:latin typeface="Inria Sans"/>
              <a:ea typeface="Inria Sans"/>
              <a:cs typeface="Inria Sans"/>
              <a:sym typeface="Inria Sans"/>
            </a:endParaRPr>
          </a:p>
        </p:txBody>
      </p:sp>
      <p:sp>
        <p:nvSpPr>
          <p:cNvPr id="17" name="Google Shape;364;p39">
            <a:extLst>
              <a:ext uri="{FF2B5EF4-FFF2-40B4-BE49-F238E27FC236}">
                <a16:creationId xmlns:a16="http://schemas.microsoft.com/office/drawing/2014/main" id="{7EF23AB7-2E94-4B64-8792-8B4684082FAB}"/>
              </a:ext>
            </a:extLst>
          </p:cNvPr>
          <p:cNvSpPr/>
          <p:nvPr userDrawn="1"/>
        </p:nvSpPr>
        <p:spPr>
          <a:xfrm>
            <a:off x="2392601" y="3674600"/>
            <a:ext cx="1097200" cy="524800"/>
          </a:xfrm>
          <a:prstGeom prst="homePlate">
            <a:avLst>
              <a:gd name="adj" fmla="val 32030"/>
            </a:avLst>
          </a:prstGeom>
          <a:solidFill>
            <a:srgbClr val="424650"/>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a:solidFill>
                  <a:prstClr val="white"/>
                </a:solidFill>
                <a:latin typeface="Inria Sans"/>
                <a:ea typeface="Inria Sans"/>
                <a:cs typeface="Inria Sans"/>
                <a:sym typeface="Inria Sans"/>
              </a:rPr>
              <a:t>MAR</a:t>
            </a:r>
            <a:endParaRPr sz="1300">
              <a:solidFill>
                <a:prstClr val="white"/>
              </a:solidFill>
              <a:latin typeface="Inria Sans"/>
              <a:ea typeface="Inria Sans"/>
              <a:cs typeface="Inria Sans"/>
              <a:sym typeface="Inria Sans"/>
            </a:endParaRPr>
          </a:p>
        </p:txBody>
      </p:sp>
      <p:sp>
        <p:nvSpPr>
          <p:cNvPr id="18" name="Google Shape;365;p39">
            <a:extLst>
              <a:ext uri="{FF2B5EF4-FFF2-40B4-BE49-F238E27FC236}">
                <a16:creationId xmlns:a16="http://schemas.microsoft.com/office/drawing/2014/main" id="{1AB603DA-08EF-4980-8149-506F324E79B9}"/>
              </a:ext>
            </a:extLst>
          </p:cNvPr>
          <p:cNvSpPr/>
          <p:nvPr userDrawn="1"/>
        </p:nvSpPr>
        <p:spPr>
          <a:xfrm>
            <a:off x="1512489" y="3674600"/>
            <a:ext cx="1097200" cy="524800"/>
          </a:xfrm>
          <a:prstGeom prst="homePlate">
            <a:avLst>
              <a:gd name="adj" fmla="val 32030"/>
            </a:avLst>
          </a:prstGeom>
          <a:solidFill>
            <a:srgbClr val="424650"/>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dirty="0">
                <a:solidFill>
                  <a:prstClr val="white"/>
                </a:solidFill>
                <a:latin typeface="Inria Sans"/>
                <a:ea typeface="Inria Sans"/>
                <a:cs typeface="Inria Sans"/>
                <a:sym typeface="Inria Sans"/>
              </a:rPr>
              <a:t>FEV</a:t>
            </a:r>
            <a:endParaRPr sz="1300" dirty="0">
              <a:solidFill>
                <a:prstClr val="white"/>
              </a:solidFill>
              <a:latin typeface="Inria Sans"/>
              <a:ea typeface="Inria Sans"/>
              <a:cs typeface="Inria Sans"/>
              <a:sym typeface="Inria Sans"/>
            </a:endParaRPr>
          </a:p>
        </p:txBody>
      </p:sp>
      <p:sp>
        <p:nvSpPr>
          <p:cNvPr id="19" name="Google Shape;366;p39">
            <a:extLst>
              <a:ext uri="{FF2B5EF4-FFF2-40B4-BE49-F238E27FC236}">
                <a16:creationId xmlns:a16="http://schemas.microsoft.com/office/drawing/2014/main" id="{EB824AA2-6F57-4B5D-B340-E66B5EBBB04E}"/>
              </a:ext>
            </a:extLst>
          </p:cNvPr>
          <p:cNvSpPr/>
          <p:nvPr userDrawn="1"/>
        </p:nvSpPr>
        <p:spPr>
          <a:xfrm>
            <a:off x="632377" y="3674600"/>
            <a:ext cx="1097200" cy="524800"/>
          </a:xfrm>
          <a:prstGeom prst="homePlate">
            <a:avLst>
              <a:gd name="adj" fmla="val 32030"/>
            </a:avLst>
          </a:prstGeom>
          <a:solidFill>
            <a:srgbClr val="424650"/>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dirty="0">
                <a:solidFill>
                  <a:prstClr val="white"/>
                </a:solidFill>
                <a:latin typeface="Inria Sans"/>
                <a:ea typeface="Inria Sans"/>
                <a:cs typeface="Inria Sans"/>
                <a:sym typeface="Inria Sans"/>
              </a:rPr>
              <a:t>JAN</a:t>
            </a:r>
            <a:endParaRPr sz="1300" dirty="0">
              <a:solidFill>
                <a:prstClr val="white"/>
              </a:solidFill>
              <a:latin typeface="Inria Sans"/>
              <a:ea typeface="Inria Sans"/>
              <a:cs typeface="Inria Sans"/>
              <a:sym typeface="Inria Sans"/>
            </a:endParaRPr>
          </a:p>
        </p:txBody>
      </p:sp>
      <p:sp>
        <p:nvSpPr>
          <p:cNvPr id="20" name="Google Shape;367;p39">
            <a:extLst>
              <a:ext uri="{FF2B5EF4-FFF2-40B4-BE49-F238E27FC236}">
                <a16:creationId xmlns:a16="http://schemas.microsoft.com/office/drawing/2014/main" id="{907ADFC6-280C-40FD-8EB0-FF055E6C6C95}"/>
              </a:ext>
            </a:extLst>
          </p:cNvPr>
          <p:cNvSpPr/>
          <p:nvPr userDrawn="1"/>
        </p:nvSpPr>
        <p:spPr>
          <a:xfrm>
            <a:off x="0" y="3674600"/>
            <a:ext cx="849600" cy="524800"/>
          </a:xfrm>
          <a:prstGeom prst="homePlate">
            <a:avLst>
              <a:gd name="adj" fmla="val 32030"/>
            </a:avLst>
          </a:prstGeom>
          <a:solidFill>
            <a:schemeClr val="lt2"/>
          </a:solidFill>
          <a:ln>
            <a:noFill/>
          </a:ln>
          <a:effectLst>
            <a:outerShdw blurRad="28575" dist="9525" algn="bl" rotWithShape="0">
              <a:srgbClr val="000000">
                <a:alpha val="20000"/>
              </a:srgbClr>
            </a:outerShdw>
          </a:effectLst>
        </p:spPr>
        <p:txBody>
          <a:bodyPr spcFirstLastPara="1" wrap="square" lIns="121900" tIns="121900" rIns="121900" bIns="121900" anchor="ctr" anchorCtr="0">
            <a:noAutofit/>
          </a:bodyPr>
          <a:lstStyle/>
          <a:p>
            <a:pPr algn="ctr"/>
            <a:endParaRPr sz="1300">
              <a:solidFill>
                <a:prstClr val="black"/>
              </a:solidFill>
            </a:endParaRPr>
          </a:p>
        </p:txBody>
      </p:sp>
      <p:grpSp>
        <p:nvGrpSpPr>
          <p:cNvPr id="32" name="Groupe 31">
            <a:extLst>
              <a:ext uri="{FF2B5EF4-FFF2-40B4-BE49-F238E27FC236}">
                <a16:creationId xmlns:a16="http://schemas.microsoft.com/office/drawing/2014/main" id="{2E5BD6C3-AF6B-4FF6-B08A-546E089BBDA1}"/>
              </a:ext>
            </a:extLst>
          </p:cNvPr>
          <p:cNvGrpSpPr/>
          <p:nvPr userDrawn="1"/>
        </p:nvGrpSpPr>
        <p:grpSpPr>
          <a:xfrm>
            <a:off x="1025231" y="3042575"/>
            <a:ext cx="9702585" cy="1788850"/>
            <a:chOff x="1025231" y="3042575"/>
            <a:chExt cx="9702585" cy="1788850"/>
          </a:xfrm>
        </p:grpSpPr>
        <p:cxnSp>
          <p:nvCxnSpPr>
            <p:cNvPr id="33" name="Google Shape;368;p39">
              <a:extLst>
                <a:ext uri="{FF2B5EF4-FFF2-40B4-BE49-F238E27FC236}">
                  <a16:creationId xmlns:a16="http://schemas.microsoft.com/office/drawing/2014/main" id="{FD6FE5E1-23EE-42A7-8FC1-8F324CCE0BD1}"/>
                </a:ext>
              </a:extLst>
            </p:cNvPr>
            <p:cNvCxnSpPr/>
            <p:nvPr/>
          </p:nvCxnSpPr>
          <p:spPr>
            <a:xfrm rot="10800000">
              <a:off x="1025231" y="304257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34" name="Google Shape;370;p39">
              <a:extLst>
                <a:ext uri="{FF2B5EF4-FFF2-40B4-BE49-F238E27FC236}">
                  <a16:creationId xmlns:a16="http://schemas.microsoft.com/office/drawing/2014/main" id="{E926AE98-63E1-4A67-BB1C-5A86900B37A2}"/>
                </a:ext>
              </a:extLst>
            </p:cNvPr>
            <p:cNvCxnSpPr/>
            <p:nvPr/>
          </p:nvCxnSpPr>
          <p:spPr>
            <a:xfrm rot="10800000">
              <a:off x="2786877" y="304257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35" name="Google Shape;372;p39">
              <a:extLst>
                <a:ext uri="{FF2B5EF4-FFF2-40B4-BE49-F238E27FC236}">
                  <a16:creationId xmlns:a16="http://schemas.microsoft.com/office/drawing/2014/main" id="{B956DD69-B2CD-45AC-86CF-DC84AC3B4545}"/>
                </a:ext>
              </a:extLst>
            </p:cNvPr>
            <p:cNvCxnSpPr/>
            <p:nvPr/>
          </p:nvCxnSpPr>
          <p:spPr>
            <a:xfrm rot="10800000">
              <a:off x="4548524" y="304257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36" name="Google Shape;374;p39">
              <a:extLst>
                <a:ext uri="{FF2B5EF4-FFF2-40B4-BE49-F238E27FC236}">
                  <a16:creationId xmlns:a16="http://schemas.microsoft.com/office/drawing/2014/main" id="{34F4559D-1516-4D76-8293-ECDA65532A7D}"/>
                </a:ext>
              </a:extLst>
            </p:cNvPr>
            <p:cNvCxnSpPr/>
            <p:nvPr/>
          </p:nvCxnSpPr>
          <p:spPr>
            <a:xfrm rot="10800000">
              <a:off x="6310171" y="304257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37" name="Google Shape;376;p39">
              <a:extLst>
                <a:ext uri="{FF2B5EF4-FFF2-40B4-BE49-F238E27FC236}">
                  <a16:creationId xmlns:a16="http://schemas.microsoft.com/office/drawing/2014/main" id="{D0B01B73-2107-4504-83F0-89AADA64418A}"/>
                </a:ext>
              </a:extLst>
            </p:cNvPr>
            <p:cNvCxnSpPr/>
            <p:nvPr/>
          </p:nvCxnSpPr>
          <p:spPr>
            <a:xfrm rot="10800000">
              <a:off x="8071817" y="304257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38" name="Google Shape;378;p39">
              <a:extLst>
                <a:ext uri="{FF2B5EF4-FFF2-40B4-BE49-F238E27FC236}">
                  <a16:creationId xmlns:a16="http://schemas.microsoft.com/office/drawing/2014/main" id="{1667B7EF-206C-4106-A932-C360A4901C37}"/>
                </a:ext>
              </a:extLst>
            </p:cNvPr>
            <p:cNvCxnSpPr/>
            <p:nvPr/>
          </p:nvCxnSpPr>
          <p:spPr>
            <a:xfrm rot="10800000">
              <a:off x="9833464" y="304257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39" name="Google Shape;380;p39">
              <a:extLst>
                <a:ext uri="{FF2B5EF4-FFF2-40B4-BE49-F238E27FC236}">
                  <a16:creationId xmlns:a16="http://schemas.microsoft.com/office/drawing/2014/main" id="{71639FCC-C762-4D38-BCAB-F288E0FBAC88}"/>
                </a:ext>
              </a:extLst>
            </p:cNvPr>
            <p:cNvCxnSpPr/>
            <p:nvPr/>
          </p:nvCxnSpPr>
          <p:spPr>
            <a:xfrm rot="10800000">
              <a:off x="1919583" y="416662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40" name="Google Shape;382;p39">
              <a:extLst>
                <a:ext uri="{FF2B5EF4-FFF2-40B4-BE49-F238E27FC236}">
                  <a16:creationId xmlns:a16="http://schemas.microsoft.com/office/drawing/2014/main" id="{7C19A26B-DB9C-44BD-AD93-C0BEA8CB5044}"/>
                </a:ext>
              </a:extLst>
            </p:cNvPr>
            <p:cNvCxnSpPr/>
            <p:nvPr/>
          </p:nvCxnSpPr>
          <p:spPr>
            <a:xfrm rot="10800000">
              <a:off x="3681229" y="416662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41" name="Google Shape;384;p39">
              <a:extLst>
                <a:ext uri="{FF2B5EF4-FFF2-40B4-BE49-F238E27FC236}">
                  <a16:creationId xmlns:a16="http://schemas.microsoft.com/office/drawing/2014/main" id="{CB048544-D82D-44B4-8EC2-42F3CDFFD383}"/>
                </a:ext>
              </a:extLst>
            </p:cNvPr>
            <p:cNvCxnSpPr/>
            <p:nvPr/>
          </p:nvCxnSpPr>
          <p:spPr>
            <a:xfrm rot="10800000">
              <a:off x="5442876" y="416662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42" name="Google Shape;386;p39">
              <a:extLst>
                <a:ext uri="{FF2B5EF4-FFF2-40B4-BE49-F238E27FC236}">
                  <a16:creationId xmlns:a16="http://schemas.microsoft.com/office/drawing/2014/main" id="{754E0C33-BAA3-4369-A30C-F498B55E13AE}"/>
                </a:ext>
              </a:extLst>
            </p:cNvPr>
            <p:cNvCxnSpPr/>
            <p:nvPr/>
          </p:nvCxnSpPr>
          <p:spPr>
            <a:xfrm rot="10800000">
              <a:off x="7204523" y="416662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43" name="Google Shape;388;p39">
              <a:extLst>
                <a:ext uri="{FF2B5EF4-FFF2-40B4-BE49-F238E27FC236}">
                  <a16:creationId xmlns:a16="http://schemas.microsoft.com/office/drawing/2014/main" id="{2E7D3906-9D6A-469D-B9C6-A8FAFD424E3B}"/>
                </a:ext>
              </a:extLst>
            </p:cNvPr>
            <p:cNvCxnSpPr/>
            <p:nvPr/>
          </p:nvCxnSpPr>
          <p:spPr>
            <a:xfrm rot="10800000">
              <a:off x="8966169" y="416662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44" name="Google Shape;390;p39">
              <a:extLst>
                <a:ext uri="{FF2B5EF4-FFF2-40B4-BE49-F238E27FC236}">
                  <a16:creationId xmlns:a16="http://schemas.microsoft.com/office/drawing/2014/main" id="{9E53BE1D-358C-4C86-B2D7-C8721CD57AAD}"/>
                </a:ext>
              </a:extLst>
            </p:cNvPr>
            <p:cNvCxnSpPr/>
            <p:nvPr/>
          </p:nvCxnSpPr>
          <p:spPr>
            <a:xfrm rot="10800000">
              <a:off x="10727816" y="4166625"/>
              <a:ext cx="0" cy="664800"/>
            </a:xfrm>
            <a:prstGeom prst="straightConnector1">
              <a:avLst/>
            </a:prstGeom>
            <a:noFill/>
            <a:ln w="9525" cap="flat" cmpd="sng">
              <a:solidFill>
                <a:srgbClr val="D6DAE0"/>
              </a:solidFill>
              <a:prstDash val="solid"/>
              <a:round/>
              <a:headEnd type="oval" w="med" len="med"/>
              <a:tailEnd type="oval" w="med" len="med"/>
            </a:ln>
          </p:spPr>
        </p:cxnSp>
      </p:grpSp>
      <p:sp>
        <p:nvSpPr>
          <p:cNvPr id="47" name="Espace réservé du texte 45">
            <a:extLst>
              <a:ext uri="{FF2B5EF4-FFF2-40B4-BE49-F238E27FC236}">
                <a16:creationId xmlns:a16="http://schemas.microsoft.com/office/drawing/2014/main" id="{A1FE6AFF-1DCB-42B0-8BC7-3FF47FADA590}"/>
              </a:ext>
            </a:extLst>
          </p:cNvPr>
          <p:cNvSpPr>
            <a:spLocks noGrp="1"/>
          </p:cNvSpPr>
          <p:nvPr>
            <p:ph type="body" sz="quarter" idx="13" hasCustomPrompt="1"/>
          </p:nvPr>
        </p:nvSpPr>
        <p:spPr>
          <a:xfrm>
            <a:off x="387257" y="2135188"/>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dirty="0"/>
              <a:t>Cliquez pour ajouter du texte</a:t>
            </a:r>
          </a:p>
        </p:txBody>
      </p:sp>
      <p:sp>
        <p:nvSpPr>
          <p:cNvPr id="49" name="Espace réservé du texte 45">
            <a:extLst>
              <a:ext uri="{FF2B5EF4-FFF2-40B4-BE49-F238E27FC236}">
                <a16:creationId xmlns:a16="http://schemas.microsoft.com/office/drawing/2014/main" id="{D02F4E13-A6B6-44E9-845D-EB36C06AEB6F}"/>
              </a:ext>
            </a:extLst>
          </p:cNvPr>
          <p:cNvSpPr>
            <a:spLocks noGrp="1"/>
          </p:cNvSpPr>
          <p:nvPr>
            <p:ph type="body" sz="quarter" idx="14" hasCustomPrompt="1"/>
          </p:nvPr>
        </p:nvSpPr>
        <p:spPr>
          <a:xfrm>
            <a:off x="2152393" y="213509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dirty="0"/>
              <a:t>Cliquez pour ajouter du texte</a:t>
            </a:r>
          </a:p>
        </p:txBody>
      </p:sp>
      <p:sp>
        <p:nvSpPr>
          <p:cNvPr id="51" name="Espace réservé du texte 45">
            <a:extLst>
              <a:ext uri="{FF2B5EF4-FFF2-40B4-BE49-F238E27FC236}">
                <a16:creationId xmlns:a16="http://schemas.microsoft.com/office/drawing/2014/main" id="{0A561DBB-C3AA-464C-9841-B9A3FC0A82C2}"/>
              </a:ext>
            </a:extLst>
          </p:cNvPr>
          <p:cNvSpPr>
            <a:spLocks noGrp="1"/>
          </p:cNvSpPr>
          <p:nvPr>
            <p:ph type="body" sz="quarter" idx="15" hasCustomPrompt="1"/>
          </p:nvPr>
        </p:nvSpPr>
        <p:spPr>
          <a:xfrm>
            <a:off x="3914854" y="213509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dirty="0"/>
              <a:t>Cliquez pour ajouter du texte</a:t>
            </a:r>
          </a:p>
        </p:txBody>
      </p:sp>
      <p:sp>
        <p:nvSpPr>
          <p:cNvPr id="53" name="Espace réservé du texte 45">
            <a:extLst>
              <a:ext uri="{FF2B5EF4-FFF2-40B4-BE49-F238E27FC236}">
                <a16:creationId xmlns:a16="http://schemas.microsoft.com/office/drawing/2014/main" id="{BD1D5DA9-95E4-45FA-A99F-DD0676FB2F68}"/>
              </a:ext>
            </a:extLst>
          </p:cNvPr>
          <p:cNvSpPr>
            <a:spLocks noGrp="1"/>
          </p:cNvSpPr>
          <p:nvPr>
            <p:ph type="body" sz="quarter" idx="16" hasCustomPrompt="1"/>
          </p:nvPr>
        </p:nvSpPr>
        <p:spPr>
          <a:xfrm>
            <a:off x="5677315" y="213509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dirty="0"/>
              <a:t>Cliquez pour ajouter du texte</a:t>
            </a:r>
          </a:p>
        </p:txBody>
      </p:sp>
      <p:sp>
        <p:nvSpPr>
          <p:cNvPr id="55" name="Espace réservé du texte 45">
            <a:extLst>
              <a:ext uri="{FF2B5EF4-FFF2-40B4-BE49-F238E27FC236}">
                <a16:creationId xmlns:a16="http://schemas.microsoft.com/office/drawing/2014/main" id="{235086B5-DFD4-44B3-9551-94A840BAE880}"/>
              </a:ext>
            </a:extLst>
          </p:cNvPr>
          <p:cNvSpPr>
            <a:spLocks noGrp="1"/>
          </p:cNvSpPr>
          <p:nvPr>
            <p:ph type="body" sz="quarter" idx="17" hasCustomPrompt="1"/>
          </p:nvPr>
        </p:nvSpPr>
        <p:spPr>
          <a:xfrm>
            <a:off x="7442013" y="213957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dirty="0"/>
              <a:t>Cliquez pour ajouter du texte</a:t>
            </a:r>
          </a:p>
        </p:txBody>
      </p:sp>
      <p:sp>
        <p:nvSpPr>
          <p:cNvPr id="57" name="Espace réservé du texte 45">
            <a:extLst>
              <a:ext uri="{FF2B5EF4-FFF2-40B4-BE49-F238E27FC236}">
                <a16:creationId xmlns:a16="http://schemas.microsoft.com/office/drawing/2014/main" id="{1D2B7EC4-CE1E-4946-8E23-4078DA0288F1}"/>
              </a:ext>
            </a:extLst>
          </p:cNvPr>
          <p:cNvSpPr>
            <a:spLocks noGrp="1"/>
          </p:cNvSpPr>
          <p:nvPr>
            <p:ph type="body" sz="quarter" idx="18" hasCustomPrompt="1"/>
          </p:nvPr>
        </p:nvSpPr>
        <p:spPr>
          <a:xfrm>
            <a:off x="9205669" y="213509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dirty="0"/>
              <a:t>Cliquez pour ajouter du texte</a:t>
            </a:r>
          </a:p>
        </p:txBody>
      </p:sp>
      <p:sp>
        <p:nvSpPr>
          <p:cNvPr id="64" name="Espace réservé du texte 45">
            <a:extLst>
              <a:ext uri="{FF2B5EF4-FFF2-40B4-BE49-F238E27FC236}">
                <a16:creationId xmlns:a16="http://schemas.microsoft.com/office/drawing/2014/main" id="{ADB72052-957A-4300-A819-2882139B37C0}"/>
              </a:ext>
            </a:extLst>
          </p:cNvPr>
          <p:cNvSpPr>
            <a:spLocks noGrp="1"/>
          </p:cNvSpPr>
          <p:nvPr>
            <p:ph type="body" sz="quarter" idx="19" hasCustomPrompt="1"/>
          </p:nvPr>
        </p:nvSpPr>
        <p:spPr>
          <a:xfrm>
            <a:off x="1243358" y="5032188"/>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dirty="0"/>
              <a:t>Cliquez pour ajouter du texte</a:t>
            </a:r>
          </a:p>
        </p:txBody>
      </p:sp>
      <p:sp>
        <p:nvSpPr>
          <p:cNvPr id="65" name="Espace réservé du texte 45">
            <a:extLst>
              <a:ext uri="{FF2B5EF4-FFF2-40B4-BE49-F238E27FC236}">
                <a16:creationId xmlns:a16="http://schemas.microsoft.com/office/drawing/2014/main" id="{A08E1E97-7FD5-4EF5-9A16-90B51ED4CF4A}"/>
              </a:ext>
            </a:extLst>
          </p:cNvPr>
          <p:cNvSpPr>
            <a:spLocks noGrp="1"/>
          </p:cNvSpPr>
          <p:nvPr>
            <p:ph type="body" sz="quarter" idx="20" hasCustomPrompt="1"/>
          </p:nvPr>
        </p:nvSpPr>
        <p:spPr>
          <a:xfrm>
            <a:off x="3008494" y="503209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dirty="0"/>
              <a:t>Cliquez pour ajouter du texte</a:t>
            </a:r>
          </a:p>
        </p:txBody>
      </p:sp>
      <p:sp>
        <p:nvSpPr>
          <p:cNvPr id="66" name="Espace réservé du texte 45">
            <a:extLst>
              <a:ext uri="{FF2B5EF4-FFF2-40B4-BE49-F238E27FC236}">
                <a16:creationId xmlns:a16="http://schemas.microsoft.com/office/drawing/2014/main" id="{A6B76954-1753-4BE1-9815-4ECBA8F8C8F5}"/>
              </a:ext>
            </a:extLst>
          </p:cNvPr>
          <p:cNvSpPr>
            <a:spLocks noGrp="1"/>
          </p:cNvSpPr>
          <p:nvPr>
            <p:ph type="body" sz="quarter" idx="21" hasCustomPrompt="1"/>
          </p:nvPr>
        </p:nvSpPr>
        <p:spPr>
          <a:xfrm>
            <a:off x="4770955" y="503209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dirty="0"/>
              <a:t>Cliquez pour ajouter du texte</a:t>
            </a:r>
          </a:p>
        </p:txBody>
      </p:sp>
      <p:sp>
        <p:nvSpPr>
          <p:cNvPr id="67" name="Espace réservé du texte 45">
            <a:extLst>
              <a:ext uri="{FF2B5EF4-FFF2-40B4-BE49-F238E27FC236}">
                <a16:creationId xmlns:a16="http://schemas.microsoft.com/office/drawing/2014/main" id="{F972A133-F851-4C7E-BF6A-5A413421A391}"/>
              </a:ext>
            </a:extLst>
          </p:cNvPr>
          <p:cNvSpPr>
            <a:spLocks noGrp="1"/>
          </p:cNvSpPr>
          <p:nvPr>
            <p:ph type="body" sz="quarter" idx="22" hasCustomPrompt="1"/>
          </p:nvPr>
        </p:nvSpPr>
        <p:spPr>
          <a:xfrm>
            <a:off x="6533416" y="503209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dirty="0"/>
              <a:t>Cliquez pour ajouter du texte</a:t>
            </a:r>
          </a:p>
        </p:txBody>
      </p:sp>
      <p:sp>
        <p:nvSpPr>
          <p:cNvPr id="68" name="Espace réservé du texte 45">
            <a:extLst>
              <a:ext uri="{FF2B5EF4-FFF2-40B4-BE49-F238E27FC236}">
                <a16:creationId xmlns:a16="http://schemas.microsoft.com/office/drawing/2014/main" id="{3BD8C773-971F-4B49-BDFC-3627B901F176}"/>
              </a:ext>
            </a:extLst>
          </p:cNvPr>
          <p:cNvSpPr>
            <a:spLocks noGrp="1"/>
          </p:cNvSpPr>
          <p:nvPr>
            <p:ph type="body" sz="quarter" idx="23" hasCustomPrompt="1"/>
          </p:nvPr>
        </p:nvSpPr>
        <p:spPr>
          <a:xfrm>
            <a:off x="8298114" y="503657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dirty="0"/>
              <a:t>Cliquez pour ajouter du texte</a:t>
            </a:r>
          </a:p>
        </p:txBody>
      </p:sp>
      <p:sp>
        <p:nvSpPr>
          <p:cNvPr id="69" name="Espace réservé du texte 45">
            <a:extLst>
              <a:ext uri="{FF2B5EF4-FFF2-40B4-BE49-F238E27FC236}">
                <a16:creationId xmlns:a16="http://schemas.microsoft.com/office/drawing/2014/main" id="{887A850E-DDFB-4B30-A3CC-60839965A4F5}"/>
              </a:ext>
            </a:extLst>
          </p:cNvPr>
          <p:cNvSpPr>
            <a:spLocks noGrp="1"/>
          </p:cNvSpPr>
          <p:nvPr>
            <p:ph type="body" sz="quarter" idx="24" hasCustomPrompt="1"/>
          </p:nvPr>
        </p:nvSpPr>
        <p:spPr>
          <a:xfrm>
            <a:off x="10061770" y="503209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dirty="0"/>
              <a:t>Cliquez pour ajouter du texte</a:t>
            </a:r>
          </a:p>
        </p:txBody>
      </p:sp>
      <p:sp>
        <p:nvSpPr>
          <p:cNvPr id="70" name="Google Shape;32;p6">
            <a:extLst>
              <a:ext uri="{FF2B5EF4-FFF2-40B4-BE49-F238E27FC236}">
                <a16:creationId xmlns:a16="http://schemas.microsoft.com/office/drawing/2014/main" id="{27811ABC-4B79-468C-85D9-A6B9AEA2E1B2}"/>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
        <p:nvSpPr>
          <p:cNvPr id="46" name="Espace réservé du texte 2">
            <a:extLst>
              <a:ext uri="{FF2B5EF4-FFF2-40B4-BE49-F238E27FC236}">
                <a16:creationId xmlns:a16="http://schemas.microsoft.com/office/drawing/2014/main" id="{02840E39-7C26-4E48-812E-A6A0401AEA5D}"/>
              </a:ext>
            </a:extLst>
          </p:cNvPr>
          <p:cNvSpPr>
            <a:spLocks noGrp="1"/>
          </p:cNvSpPr>
          <p:nvPr>
            <p:ph type="body" sz="quarter" idx="25"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dirty="0"/>
              <a:t>Cliquez ici pour du texte</a:t>
            </a:r>
          </a:p>
        </p:txBody>
      </p:sp>
    </p:spTree>
    <p:extLst>
      <p:ext uri="{BB962C8B-B14F-4D97-AF65-F5344CB8AC3E}">
        <p14:creationId xmlns:p14="http://schemas.microsoft.com/office/powerpoint/2010/main" val="1813076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7" name="Google Shape;29;p6">
            <a:extLst>
              <a:ext uri="{FF2B5EF4-FFF2-40B4-BE49-F238E27FC236}">
                <a16:creationId xmlns:a16="http://schemas.microsoft.com/office/drawing/2014/main" id="{573C3066-7235-C74F-8A91-7ED440FE7014}"/>
              </a:ext>
            </a:extLst>
          </p:cNvPr>
          <p:cNvSpPr txBox="1">
            <a:spLocks noGrp="1"/>
          </p:cNvSpPr>
          <p:nvPr>
            <p:ph type="title" hasCustomPrompt="1"/>
          </p:nvPr>
        </p:nvSpPr>
        <p:spPr>
          <a:xfrm>
            <a:off x="980321" y="980322"/>
            <a:ext cx="10225523"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sz="3000" b="1">
                <a:solidFill>
                  <a:srgbClr val="090095"/>
                </a:solidFill>
                <a:latin typeface="Montserrat" panose="00000800000000000000" pitchFamily="2"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dirty="0"/>
              <a:t>Cliquez pour ajouter le titre</a:t>
            </a:r>
            <a:endParaRPr dirty="0"/>
          </a:p>
        </p:txBody>
      </p:sp>
      <p:cxnSp>
        <p:nvCxnSpPr>
          <p:cNvPr id="15" name="Connecteur droit 14">
            <a:extLst>
              <a:ext uri="{FF2B5EF4-FFF2-40B4-BE49-F238E27FC236}">
                <a16:creationId xmlns:a16="http://schemas.microsoft.com/office/drawing/2014/main" id="{DFD7E31D-30ED-274C-B1C5-11BA3D0F7F5A}"/>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sp>
        <p:nvSpPr>
          <p:cNvPr id="5" name="Google Shape;32;p6">
            <a:extLst>
              <a:ext uri="{FF2B5EF4-FFF2-40B4-BE49-F238E27FC236}">
                <a16:creationId xmlns:a16="http://schemas.microsoft.com/office/drawing/2014/main" id="{507F3901-C51F-4B86-A6B3-B6AD8D38DDB7}"/>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
        <p:nvSpPr>
          <p:cNvPr id="8" name="Espace réservé du texte 2">
            <a:extLst>
              <a:ext uri="{FF2B5EF4-FFF2-40B4-BE49-F238E27FC236}">
                <a16:creationId xmlns:a16="http://schemas.microsoft.com/office/drawing/2014/main" id="{B8F557D0-F906-48E4-9676-2FCF206075ED}"/>
              </a:ext>
            </a:extLst>
          </p:cNvPr>
          <p:cNvSpPr>
            <a:spLocks noGrp="1"/>
          </p:cNvSpPr>
          <p:nvPr>
            <p:ph type="body" sz="quarter" idx="15"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dirty="0"/>
              <a:t>Cliquez ici pour du texte</a:t>
            </a:r>
          </a:p>
        </p:txBody>
      </p:sp>
    </p:spTree>
    <p:extLst>
      <p:ext uri="{BB962C8B-B14F-4D97-AF65-F5344CB8AC3E}">
        <p14:creationId xmlns:p14="http://schemas.microsoft.com/office/powerpoint/2010/main" val="23816304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égende">
    <p:spTree>
      <p:nvGrpSpPr>
        <p:cNvPr id="1" name=""/>
        <p:cNvGrpSpPr/>
        <p:nvPr/>
      </p:nvGrpSpPr>
      <p:grpSpPr>
        <a:xfrm>
          <a:off x="0" y="0"/>
          <a:ext cx="0" cy="0"/>
          <a:chOff x="0" y="0"/>
          <a:chExt cx="0" cy="0"/>
        </a:xfrm>
      </p:grpSpPr>
      <p:sp>
        <p:nvSpPr>
          <p:cNvPr id="4" name="Google Shape;46;p9">
            <a:extLst>
              <a:ext uri="{FF2B5EF4-FFF2-40B4-BE49-F238E27FC236}">
                <a16:creationId xmlns:a16="http://schemas.microsoft.com/office/drawing/2014/main" id="{31D6BDB8-40A4-AB40-9EC0-61074D386A46}"/>
              </a:ext>
            </a:extLst>
          </p:cNvPr>
          <p:cNvSpPr txBox="1">
            <a:spLocks noGrp="1"/>
          </p:cNvSpPr>
          <p:nvPr>
            <p:ph type="body" idx="1" hasCustomPrompt="1"/>
          </p:nvPr>
        </p:nvSpPr>
        <p:spPr>
          <a:xfrm>
            <a:off x="980322" y="5987362"/>
            <a:ext cx="10225522" cy="692800"/>
          </a:xfrm>
          <a:prstGeom prst="rect">
            <a:avLst/>
          </a:prstGeom>
        </p:spPr>
        <p:txBody>
          <a:bodyPr spcFirstLastPara="1" wrap="square" lIns="0" tIns="0" rIns="0" bIns="0" anchor="t" anchorCtr="0">
            <a:noAutofit/>
          </a:bodyPr>
          <a:lstStyle>
            <a:lvl1pPr marL="609585" lvl="0" indent="-304792" rtl="0">
              <a:spcBef>
                <a:spcPts val="0"/>
              </a:spcBef>
              <a:spcAft>
                <a:spcPts val="800"/>
              </a:spcAft>
              <a:buSzPts val="1600"/>
              <a:buNone/>
              <a:defRPr sz="1400">
                <a:solidFill>
                  <a:schemeClr val="tx1">
                    <a:lumMod val="85000"/>
                    <a:lumOff val="15000"/>
                  </a:schemeClr>
                </a:solidFill>
                <a:latin typeface="Barlow"/>
              </a:defRPr>
            </a:lvl1pPr>
          </a:lstStyle>
          <a:p>
            <a:r>
              <a:rPr lang="fr-FR" dirty="0"/>
              <a:t>Cliquez pour ajouter du texte</a:t>
            </a:r>
            <a:endParaRPr dirty="0"/>
          </a:p>
        </p:txBody>
      </p:sp>
      <p:sp>
        <p:nvSpPr>
          <p:cNvPr id="5" name="Google Shape;32;p6">
            <a:extLst>
              <a:ext uri="{FF2B5EF4-FFF2-40B4-BE49-F238E27FC236}">
                <a16:creationId xmlns:a16="http://schemas.microsoft.com/office/drawing/2014/main" id="{F4B6C03F-1988-45C2-A41B-CDD7235AA36B}"/>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Tree>
    <p:extLst>
      <p:ext uri="{BB962C8B-B14F-4D97-AF65-F5344CB8AC3E}">
        <p14:creationId xmlns:p14="http://schemas.microsoft.com/office/powerpoint/2010/main" val="3782388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nd">
    <p:spTree>
      <p:nvGrpSpPr>
        <p:cNvPr id="1" name=""/>
        <p:cNvGrpSpPr/>
        <p:nvPr/>
      </p:nvGrpSpPr>
      <p:grpSpPr>
        <a:xfrm>
          <a:off x="0" y="0"/>
          <a:ext cx="0" cy="0"/>
          <a:chOff x="0" y="0"/>
          <a:chExt cx="0" cy="0"/>
        </a:xfrm>
      </p:grpSpPr>
      <p:sp>
        <p:nvSpPr>
          <p:cNvPr id="5" name="Google Shape;32;p6">
            <a:extLst>
              <a:ext uri="{FF2B5EF4-FFF2-40B4-BE49-F238E27FC236}">
                <a16:creationId xmlns:a16="http://schemas.microsoft.com/office/drawing/2014/main" id="{833FC38E-CCC0-435B-94EC-EE892C21532A}"/>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Tree>
    <p:extLst>
      <p:ext uri="{BB962C8B-B14F-4D97-AF65-F5344CB8AC3E}">
        <p14:creationId xmlns:p14="http://schemas.microsoft.com/office/powerpoint/2010/main" val="2770391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AGE GAR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0D76C71-207E-F978-1948-8DE981B35E0C}"/>
              </a:ext>
            </a:extLst>
          </p:cNvPr>
          <p:cNvSpPr/>
          <p:nvPr userDrawn="1"/>
        </p:nvSpPr>
        <p:spPr>
          <a:xfrm>
            <a:off x="0" y="0"/>
            <a:ext cx="12192000" cy="2333297"/>
          </a:xfrm>
          <a:prstGeom prst="rect">
            <a:avLst/>
          </a:prstGeom>
          <a:gradFill>
            <a:gsLst>
              <a:gs pos="0">
                <a:srgbClr val="0A0096"/>
              </a:gs>
              <a:gs pos="100000">
                <a:schemeClr val="tx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1128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ND 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058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32E1D7CB-BCCE-4C32-ADCD-990E7EE5BB25}" type="datetimeFigureOut">
              <a:rPr lang="fr-FR" smtClean="0"/>
              <a:t>06/09/2023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9F4B33-3048-4F24-8499-85E66E181168}" type="slidenum">
              <a:rPr lang="fr-FR" smtClean="0"/>
              <a:t>‹N°›</a:t>
            </a:fld>
            <a:endParaRPr lang="fr-FR"/>
          </a:p>
        </p:txBody>
      </p:sp>
    </p:spTree>
    <p:extLst>
      <p:ext uri="{BB962C8B-B14F-4D97-AF65-F5344CB8AC3E}">
        <p14:creationId xmlns:p14="http://schemas.microsoft.com/office/powerpoint/2010/main" val="12853182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7" name="Google Shape;25;p5">
            <a:extLst>
              <a:ext uri="{FF2B5EF4-FFF2-40B4-BE49-F238E27FC236}">
                <a16:creationId xmlns:a16="http://schemas.microsoft.com/office/drawing/2014/main" id="{E5E4396F-4D98-4AE2-A6D3-37B80851AB9A}"/>
              </a:ext>
            </a:extLst>
          </p:cNvPr>
          <p:cNvSpPr txBox="1">
            <a:spLocks noGrp="1"/>
          </p:cNvSpPr>
          <p:nvPr>
            <p:ph type="body" idx="1" hasCustomPrompt="1"/>
          </p:nvPr>
        </p:nvSpPr>
        <p:spPr>
          <a:xfrm>
            <a:off x="5440823" y="2054715"/>
            <a:ext cx="5330518"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800" b="1">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le titre</a:t>
            </a:r>
          </a:p>
          <a:p>
            <a:r>
              <a:rPr lang="fr-FR" dirty="0"/>
              <a:t>Ajoutez du texte</a:t>
            </a:r>
          </a:p>
          <a:p>
            <a:endParaRPr lang="fr-FR" dirty="0"/>
          </a:p>
        </p:txBody>
      </p:sp>
      <p:sp>
        <p:nvSpPr>
          <p:cNvPr id="9" name="Espace réservé pour une image  5">
            <a:extLst>
              <a:ext uri="{FF2B5EF4-FFF2-40B4-BE49-F238E27FC236}">
                <a16:creationId xmlns:a16="http://schemas.microsoft.com/office/drawing/2014/main" id="{9213FE85-ACEC-446A-A027-DE766253360F}"/>
              </a:ext>
            </a:extLst>
          </p:cNvPr>
          <p:cNvSpPr>
            <a:spLocks noGrp="1"/>
          </p:cNvSpPr>
          <p:nvPr>
            <p:ph type="pic" sz="quarter" idx="15" hasCustomPrompt="1"/>
          </p:nvPr>
        </p:nvSpPr>
        <p:spPr>
          <a:xfrm>
            <a:off x="0" y="0"/>
            <a:ext cx="2876204" cy="6858000"/>
          </a:xfrm>
          <a:prstGeom prst="rect">
            <a:avLst/>
          </a:prstGeom>
        </p:spPr>
        <p:txBody>
          <a:bodyPr/>
          <a:lstStyle>
            <a:lvl1pPr marL="76200" marR="0" indent="0" algn="l" defTabSz="914400" rtl="0" eaLnBrk="1" fontAlgn="auto" latinLnBrk="0" hangingPunct="1">
              <a:lnSpc>
                <a:spcPct val="115000"/>
              </a:lnSpc>
              <a:spcBef>
                <a:spcPts val="0"/>
              </a:spcBef>
              <a:spcAft>
                <a:spcPts val="0"/>
              </a:spcAft>
              <a:buClr>
                <a:schemeClr val="bg2">
                  <a:lumMod val="90000"/>
                </a:schemeClr>
              </a:buClr>
              <a:buSzPts val="2400"/>
              <a:buFont typeface="+mj-lt"/>
              <a:buNone/>
              <a:tabLst/>
              <a:defRPr>
                <a:latin typeface="Barlow"/>
              </a:defRPr>
            </a:lvl1pPr>
          </a:lstStyle>
          <a:p>
            <a:pPr marL="533400" marR="0" lvl="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a:pPr>
            <a:r>
              <a:rPr lang="fr-FR" dirty="0"/>
              <a:t>Cliquez. Onglet « Insertion », image.</a:t>
            </a:r>
          </a:p>
          <a:p>
            <a:endParaRPr lang="fr-FR" dirty="0"/>
          </a:p>
          <a:p>
            <a:endParaRPr lang="fr-FR" dirty="0"/>
          </a:p>
        </p:txBody>
      </p:sp>
      <p:sp>
        <p:nvSpPr>
          <p:cNvPr id="14" name="Google Shape;24;p5">
            <a:extLst>
              <a:ext uri="{FF2B5EF4-FFF2-40B4-BE49-F238E27FC236}">
                <a16:creationId xmlns:a16="http://schemas.microsoft.com/office/drawing/2014/main" id="{7D9DA230-F9F6-41CA-8C2D-CC2C5689895C}"/>
              </a:ext>
            </a:extLst>
          </p:cNvPr>
          <p:cNvSpPr txBox="1">
            <a:spLocks/>
          </p:cNvSpPr>
          <p:nvPr userDrawn="1"/>
        </p:nvSpPr>
        <p:spPr>
          <a:xfrm rot="16200000">
            <a:off x="72248" y="2596101"/>
            <a:ext cx="6858000" cy="1665803"/>
          </a:xfrm>
          <a:prstGeom prst="rect">
            <a:avLst/>
          </a:prstGeom>
        </p:spPr>
        <p:txBody>
          <a:bodyPr spcFirstLastPara="1" wrap="square" lIns="0" tIns="0" rIns="0" bIns="0" anchor="b" anchorCtr="0">
            <a:noAutofit/>
          </a:bodyPr>
          <a:lstStyle>
            <a:lvl1pPr marL="0" marR="0" lvl="0" indent="0" algn="l" defTabSz="914400" rtl="0" eaLnBrk="1" fontAlgn="auto" latinLnBrk="0" hangingPunct="1">
              <a:lnSpc>
                <a:spcPct val="90000"/>
              </a:lnSpc>
              <a:spcBef>
                <a:spcPts val="0"/>
              </a:spcBef>
              <a:spcAft>
                <a:spcPts val="0"/>
              </a:spcAft>
              <a:buClrTx/>
              <a:buSzPts val="3200"/>
              <a:buFontTx/>
              <a:buNone/>
              <a:tabLst/>
              <a:defRPr sz="3000" b="1" kern="1200">
                <a:ln>
                  <a:noFill/>
                </a:ln>
                <a:solidFill>
                  <a:srgbClr val="5190CC"/>
                </a:solidFill>
                <a:latin typeface="Montserrat" panose="00000800000000000000" pitchFamily="2" charset="0"/>
                <a:ea typeface="+mj-ea"/>
                <a:cs typeface="Calibri" panose="020F050202020403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pPr algn="ctr"/>
            <a:r>
              <a:rPr lang="fr-FR" sz="8500" dirty="0">
                <a:solidFill>
                  <a:prstClr val="white">
                    <a:lumMod val="75000"/>
                  </a:prstClr>
                </a:solidFill>
              </a:rPr>
              <a:t>SOMMAIRE</a:t>
            </a:r>
          </a:p>
        </p:txBody>
      </p:sp>
      <p:sp>
        <p:nvSpPr>
          <p:cNvPr id="15" name="Google Shape;25;p5">
            <a:extLst>
              <a:ext uri="{FF2B5EF4-FFF2-40B4-BE49-F238E27FC236}">
                <a16:creationId xmlns:a16="http://schemas.microsoft.com/office/drawing/2014/main" id="{ED770C59-BB9B-4F2E-9610-C178A1871226}"/>
              </a:ext>
            </a:extLst>
          </p:cNvPr>
          <p:cNvSpPr txBox="1">
            <a:spLocks noGrp="1"/>
          </p:cNvSpPr>
          <p:nvPr>
            <p:ph type="body" idx="16" hasCustomPrompt="1"/>
          </p:nvPr>
        </p:nvSpPr>
        <p:spPr>
          <a:xfrm>
            <a:off x="4518111" y="2054715"/>
            <a:ext cx="802035"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4000" b="1">
                <a:solidFill>
                  <a:schemeClr val="tx1">
                    <a:lumMod val="85000"/>
                    <a:lumOff val="15000"/>
                  </a:schemeClr>
                </a:solidFill>
                <a:latin typeface="Montserrat" panose="00000800000000000000" pitchFamily="2"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01</a:t>
            </a:r>
            <a:endParaRPr dirty="0"/>
          </a:p>
        </p:txBody>
      </p:sp>
      <p:sp>
        <p:nvSpPr>
          <p:cNvPr id="21" name="Google Shape;25;p5">
            <a:extLst>
              <a:ext uri="{FF2B5EF4-FFF2-40B4-BE49-F238E27FC236}">
                <a16:creationId xmlns:a16="http://schemas.microsoft.com/office/drawing/2014/main" id="{2DCC4B1F-0E59-4DCB-AAA6-0EEB6EBAF0FA}"/>
              </a:ext>
            </a:extLst>
          </p:cNvPr>
          <p:cNvSpPr txBox="1">
            <a:spLocks noGrp="1"/>
          </p:cNvSpPr>
          <p:nvPr>
            <p:ph type="body" idx="17" hasCustomPrompt="1"/>
          </p:nvPr>
        </p:nvSpPr>
        <p:spPr>
          <a:xfrm>
            <a:off x="5434648" y="2779076"/>
            <a:ext cx="5330518"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800" b="1">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le titre</a:t>
            </a:r>
          </a:p>
          <a:p>
            <a:r>
              <a:rPr lang="fr-FR" dirty="0"/>
              <a:t>Ajoutez du texte</a:t>
            </a:r>
          </a:p>
          <a:p>
            <a:endParaRPr lang="fr-FR" dirty="0"/>
          </a:p>
        </p:txBody>
      </p:sp>
      <p:sp>
        <p:nvSpPr>
          <p:cNvPr id="22" name="Google Shape;25;p5">
            <a:extLst>
              <a:ext uri="{FF2B5EF4-FFF2-40B4-BE49-F238E27FC236}">
                <a16:creationId xmlns:a16="http://schemas.microsoft.com/office/drawing/2014/main" id="{C72BD9A8-DEA7-4FC4-80B4-7AD4402DFD9C}"/>
              </a:ext>
            </a:extLst>
          </p:cNvPr>
          <p:cNvSpPr txBox="1">
            <a:spLocks noGrp="1"/>
          </p:cNvSpPr>
          <p:nvPr>
            <p:ph type="body" idx="18" hasCustomPrompt="1"/>
          </p:nvPr>
        </p:nvSpPr>
        <p:spPr>
          <a:xfrm>
            <a:off x="4511936" y="2779076"/>
            <a:ext cx="802035"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4000" b="1">
                <a:solidFill>
                  <a:schemeClr val="tx1">
                    <a:lumMod val="85000"/>
                    <a:lumOff val="15000"/>
                  </a:schemeClr>
                </a:solidFill>
                <a:latin typeface="Montserrat" panose="00000800000000000000" pitchFamily="2"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02</a:t>
            </a:r>
            <a:endParaRPr dirty="0"/>
          </a:p>
        </p:txBody>
      </p:sp>
      <p:sp>
        <p:nvSpPr>
          <p:cNvPr id="25" name="Google Shape;25;p5">
            <a:extLst>
              <a:ext uri="{FF2B5EF4-FFF2-40B4-BE49-F238E27FC236}">
                <a16:creationId xmlns:a16="http://schemas.microsoft.com/office/drawing/2014/main" id="{15BC5ED5-FD2E-4FB2-AA69-1B8202059E2A}"/>
              </a:ext>
            </a:extLst>
          </p:cNvPr>
          <p:cNvSpPr txBox="1">
            <a:spLocks noGrp="1"/>
          </p:cNvSpPr>
          <p:nvPr>
            <p:ph type="body" idx="19" hasCustomPrompt="1"/>
          </p:nvPr>
        </p:nvSpPr>
        <p:spPr>
          <a:xfrm>
            <a:off x="5440823" y="3503437"/>
            <a:ext cx="5330518"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800" b="1">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le titre</a:t>
            </a:r>
          </a:p>
          <a:p>
            <a:r>
              <a:rPr lang="fr-FR" dirty="0"/>
              <a:t>Ajoutez du texte</a:t>
            </a:r>
          </a:p>
          <a:p>
            <a:endParaRPr lang="fr-FR" dirty="0"/>
          </a:p>
        </p:txBody>
      </p:sp>
      <p:sp>
        <p:nvSpPr>
          <p:cNvPr id="26" name="Google Shape;25;p5">
            <a:extLst>
              <a:ext uri="{FF2B5EF4-FFF2-40B4-BE49-F238E27FC236}">
                <a16:creationId xmlns:a16="http://schemas.microsoft.com/office/drawing/2014/main" id="{00BE4F92-AE87-48C5-92DE-C3526520E167}"/>
              </a:ext>
            </a:extLst>
          </p:cNvPr>
          <p:cNvSpPr txBox="1">
            <a:spLocks noGrp="1"/>
          </p:cNvSpPr>
          <p:nvPr>
            <p:ph type="body" idx="20" hasCustomPrompt="1"/>
          </p:nvPr>
        </p:nvSpPr>
        <p:spPr>
          <a:xfrm>
            <a:off x="4518111" y="3503437"/>
            <a:ext cx="802035"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4000" b="1">
                <a:solidFill>
                  <a:schemeClr val="tx1">
                    <a:lumMod val="85000"/>
                    <a:lumOff val="15000"/>
                  </a:schemeClr>
                </a:solidFill>
                <a:latin typeface="Montserrat" panose="00000800000000000000" pitchFamily="2"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03</a:t>
            </a:r>
            <a:endParaRPr dirty="0"/>
          </a:p>
        </p:txBody>
      </p:sp>
      <p:sp>
        <p:nvSpPr>
          <p:cNvPr id="27" name="Google Shape;25;p5">
            <a:extLst>
              <a:ext uri="{FF2B5EF4-FFF2-40B4-BE49-F238E27FC236}">
                <a16:creationId xmlns:a16="http://schemas.microsoft.com/office/drawing/2014/main" id="{67159D45-09CC-4226-A53E-14DF91985069}"/>
              </a:ext>
            </a:extLst>
          </p:cNvPr>
          <p:cNvSpPr txBox="1">
            <a:spLocks noGrp="1"/>
          </p:cNvSpPr>
          <p:nvPr>
            <p:ph type="body" idx="21" hasCustomPrompt="1"/>
          </p:nvPr>
        </p:nvSpPr>
        <p:spPr>
          <a:xfrm>
            <a:off x="5434648" y="4227798"/>
            <a:ext cx="5330518"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800" b="1">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le titre</a:t>
            </a:r>
          </a:p>
          <a:p>
            <a:r>
              <a:rPr lang="fr-FR" dirty="0"/>
              <a:t>Ajoutez du texte</a:t>
            </a:r>
          </a:p>
          <a:p>
            <a:endParaRPr lang="fr-FR" dirty="0"/>
          </a:p>
        </p:txBody>
      </p:sp>
      <p:sp>
        <p:nvSpPr>
          <p:cNvPr id="28" name="Google Shape;25;p5">
            <a:extLst>
              <a:ext uri="{FF2B5EF4-FFF2-40B4-BE49-F238E27FC236}">
                <a16:creationId xmlns:a16="http://schemas.microsoft.com/office/drawing/2014/main" id="{F176A760-EFC1-4E26-83CD-DAB258C0D87A}"/>
              </a:ext>
            </a:extLst>
          </p:cNvPr>
          <p:cNvSpPr txBox="1">
            <a:spLocks noGrp="1"/>
          </p:cNvSpPr>
          <p:nvPr>
            <p:ph type="body" idx="22" hasCustomPrompt="1"/>
          </p:nvPr>
        </p:nvSpPr>
        <p:spPr>
          <a:xfrm>
            <a:off x="4511936" y="4227798"/>
            <a:ext cx="802035"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4000" b="1">
                <a:solidFill>
                  <a:schemeClr val="tx1">
                    <a:lumMod val="85000"/>
                    <a:lumOff val="15000"/>
                  </a:schemeClr>
                </a:solidFill>
                <a:latin typeface="Montserrat" panose="00000800000000000000" pitchFamily="2"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04</a:t>
            </a:r>
            <a:endParaRPr dirty="0"/>
          </a:p>
        </p:txBody>
      </p:sp>
    </p:spTree>
    <p:extLst>
      <p:ext uri="{BB962C8B-B14F-4D97-AF65-F5344CB8AC3E}">
        <p14:creationId xmlns:p14="http://schemas.microsoft.com/office/powerpoint/2010/main" val="9373603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
    <p:spTree>
      <p:nvGrpSpPr>
        <p:cNvPr id="1" name=""/>
        <p:cNvGrpSpPr/>
        <p:nvPr/>
      </p:nvGrpSpPr>
      <p:grpSpPr>
        <a:xfrm>
          <a:off x="0" y="0"/>
          <a:ext cx="0" cy="0"/>
          <a:chOff x="0" y="0"/>
          <a:chExt cx="0" cy="0"/>
        </a:xfrm>
      </p:grpSpPr>
      <p:pic>
        <p:nvPicPr>
          <p:cNvPr id="6" name="Graphique 5">
            <a:extLst>
              <a:ext uri="{FF2B5EF4-FFF2-40B4-BE49-F238E27FC236}">
                <a16:creationId xmlns:a16="http://schemas.microsoft.com/office/drawing/2014/main" id="{017D8CF2-6DC2-B848-A5E3-6D4E43757F3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42" b="-842"/>
          <a:stretch/>
        </p:blipFill>
        <p:spPr>
          <a:xfrm>
            <a:off x="5485626" y="2363986"/>
            <a:ext cx="1220749" cy="1997020"/>
          </a:xfrm>
          <a:prstGeom prst="rect">
            <a:avLst/>
          </a:prstGeom>
        </p:spPr>
      </p:pic>
      <p:sp>
        <p:nvSpPr>
          <p:cNvPr id="12" name="ZoneTexte 11">
            <a:extLst>
              <a:ext uri="{FF2B5EF4-FFF2-40B4-BE49-F238E27FC236}">
                <a16:creationId xmlns:a16="http://schemas.microsoft.com/office/drawing/2014/main" id="{779E0B2D-D6A6-46FA-80C1-EA72A0A71B73}"/>
              </a:ext>
            </a:extLst>
          </p:cNvPr>
          <p:cNvSpPr txBox="1"/>
          <p:nvPr userDrawn="1"/>
        </p:nvSpPr>
        <p:spPr>
          <a:xfrm>
            <a:off x="4375265" y="4735058"/>
            <a:ext cx="3424844" cy="276999"/>
          </a:xfrm>
          <a:prstGeom prst="rect">
            <a:avLst/>
          </a:prstGeom>
          <a:noFill/>
        </p:spPr>
        <p:txBody>
          <a:bodyPr wrap="square" rtlCol="0">
            <a:spAutoFit/>
          </a:bodyPr>
          <a:lstStyle/>
          <a:p>
            <a:pPr algn="ctr"/>
            <a:r>
              <a:rPr lang="fr-FR" sz="1200" b="1" dirty="0">
                <a:solidFill>
                  <a:prstClr val="black"/>
                </a:solidFill>
                <a:latin typeface="Barlow"/>
              </a:rPr>
              <a:t>www.ffjudo.com</a:t>
            </a:r>
          </a:p>
        </p:txBody>
      </p:sp>
      <p:sp>
        <p:nvSpPr>
          <p:cNvPr id="8" name="Espace réservé du texte 13">
            <a:extLst>
              <a:ext uri="{FF2B5EF4-FFF2-40B4-BE49-F238E27FC236}">
                <a16:creationId xmlns:a16="http://schemas.microsoft.com/office/drawing/2014/main" id="{BEA5828F-6946-4327-BE29-F32381D3DC28}"/>
              </a:ext>
            </a:extLst>
          </p:cNvPr>
          <p:cNvSpPr>
            <a:spLocks noGrp="1"/>
          </p:cNvSpPr>
          <p:nvPr>
            <p:ph type="body" sz="quarter" idx="10" hasCustomPrompt="1"/>
          </p:nvPr>
        </p:nvSpPr>
        <p:spPr>
          <a:xfrm>
            <a:off x="-8313" y="5218738"/>
            <a:ext cx="12192000" cy="707765"/>
          </a:xfrm>
          <a:prstGeom prst="rect">
            <a:avLst/>
          </a:prstGeom>
        </p:spPr>
        <p:txBody>
          <a:bodyPr/>
          <a:lstStyle>
            <a:lvl1pPr marL="76200" indent="0">
              <a:buNone/>
              <a:defRPr sz="1200" b="0" u="none">
                <a:latin typeface="Barlow"/>
              </a:defRPr>
            </a:lvl1pPr>
          </a:lstStyle>
          <a:p>
            <a:pPr algn="ctr"/>
            <a:r>
              <a:rPr lang="fr-FR" sz="1200" dirty="0"/>
              <a:t>CONTACT </a:t>
            </a:r>
          </a:p>
          <a:p>
            <a:pPr algn="ctr"/>
            <a:r>
              <a:rPr lang="fr-FR" sz="1200" dirty="0"/>
              <a:t>Prénom Nom</a:t>
            </a:r>
          </a:p>
          <a:p>
            <a:pPr algn="ctr"/>
            <a:r>
              <a:rPr lang="fr-FR" sz="1200" dirty="0"/>
              <a:t>Adresse, tél</a:t>
            </a:r>
            <a:endParaRPr lang="fr-FR" sz="1600" dirty="0"/>
          </a:p>
          <a:p>
            <a:pPr lvl="0"/>
            <a:endParaRPr lang="fr-FR" dirty="0"/>
          </a:p>
        </p:txBody>
      </p:sp>
      <p:sp>
        <p:nvSpPr>
          <p:cNvPr id="2" name="Rectangle 1">
            <a:extLst>
              <a:ext uri="{FF2B5EF4-FFF2-40B4-BE49-F238E27FC236}">
                <a16:creationId xmlns:a16="http://schemas.microsoft.com/office/drawing/2014/main" id="{0D74F9E6-CA94-4F5B-9247-714AB37C3368}"/>
              </a:ext>
            </a:extLst>
          </p:cNvPr>
          <p:cNvSpPr/>
          <p:nvPr userDrawn="1"/>
        </p:nvSpPr>
        <p:spPr>
          <a:xfrm flipV="1">
            <a:off x="5093623" y="5092538"/>
            <a:ext cx="2004753" cy="45719"/>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7" name="Graphique 5">
            <a:extLst>
              <a:ext uri="{FF2B5EF4-FFF2-40B4-BE49-F238E27FC236}">
                <a16:creationId xmlns:a16="http://schemas.microsoft.com/office/drawing/2014/main" id="{C71D668A-FB4E-D142-8FE7-4DCB8545F5A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9091" r="9091"/>
          <a:stretch/>
        </p:blipFill>
        <p:spPr>
          <a:xfrm>
            <a:off x="3566909" y="1385794"/>
            <a:ext cx="5041556" cy="3142583"/>
          </a:xfrm>
          <a:prstGeom prst="rect">
            <a:avLst/>
          </a:prstGeom>
        </p:spPr>
      </p:pic>
    </p:spTree>
    <p:extLst>
      <p:ext uri="{BB962C8B-B14F-4D97-AF65-F5344CB8AC3E}">
        <p14:creationId xmlns:p14="http://schemas.microsoft.com/office/powerpoint/2010/main" val="3512925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287A5AED-3BE0-F245-86CE-C53070C57CD0}"/>
              </a:ext>
            </a:extLst>
          </p:cNvPr>
          <p:cNvSpPr>
            <a:spLocks noGrp="1"/>
          </p:cNvSpPr>
          <p:nvPr>
            <p:ph type="title"/>
          </p:nvPr>
        </p:nvSpPr>
        <p:spPr>
          <a:xfrm>
            <a:off x="1882815" y="2892971"/>
            <a:ext cx="8426369" cy="597913"/>
          </a:xfrm>
          <a:prstGeom prst="rect">
            <a:avLst/>
          </a:prstGeom>
          <a:noFill/>
        </p:spPr>
        <p:txBody>
          <a:bodyPr>
            <a:noAutofit/>
          </a:bodyPr>
          <a:lstStyle>
            <a:lvl1pPr algn="ctr">
              <a:defRPr sz="4000" b="1">
                <a:solidFill>
                  <a:schemeClr val="bg1"/>
                </a:solidFill>
                <a:latin typeface="Montserrat" panose="00000800000000000000" pitchFamily="2" charset="0"/>
              </a:defRPr>
            </a:lvl1pPr>
          </a:lstStyle>
          <a:p>
            <a:r>
              <a:rPr lang="fr-FR"/>
              <a:t>Modifiez le style du titre</a:t>
            </a:r>
            <a:endParaRPr lang="fr-FR" dirty="0"/>
          </a:p>
        </p:txBody>
      </p:sp>
      <p:sp>
        <p:nvSpPr>
          <p:cNvPr id="13" name="Espace réservé du contenu 2">
            <a:extLst>
              <a:ext uri="{FF2B5EF4-FFF2-40B4-BE49-F238E27FC236}">
                <a16:creationId xmlns:a16="http://schemas.microsoft.com/office/drawing/2014/main" id="{3020AC55-885A-D044-92E0-CB406041165D}"/>
              </a:ext>
            </a:extLst>
          </p:cNvPr>
          <p:cNvSpPr>
            <a:spLocks noGrp="1"/>
          </p:cNvSpPr>
          <p:nvPr>
            <p:ph sz="half" idx="1" hasCustomPrompt="1"/>
          </p:nvPr>
        </p:nvSpPr>
        <p:spPr>
          <a:xfrm>
            <a:off x="1882814" y="3605357"/>
            <a:ext cx="8426370" cy="359673"/>
          </a:xfrm>
          <a:prstGeom prst="rect">
            <a:avLst/>
          </a:prstGeom>
          <a:noFill/>
        </p:spPr>
        <p:txBody>
          <a:bodyPr>
            <a:noAutofit/>
          </a:bodyPr>
          <a:lstStyle>
            <a:lvl1pPr marL="0" indent="0" algn="ctr">
              <a:buNone/>
              <a:defRPr sz="1800" b="1">
                <a:solidFill>
                  <a:schemeClr val="bg1"/>
                </a:solidFill>
                <a:latin typeface="Barlow"/>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fr-FR" dirty="0"/>
              <a:t>Modifiez le style du sous titre </a:t>
            </a:r>
          </a:p>
        </p:txBody>
      </p:sp>
      <p:sp>
        <p:nvSpPr>
          <p:cNvPr id="12" name="Google Shape;14;p3">
            <a:extLst>
              <a:ext uri="{FF2B5EF4-FFF2-40B4-BE49-F238E27FC236}">
                <a16:creationId xmlns:a16="http://schemas.microsoft.com/office/drawing/2014/main" id="{CA8D2623-81DF-6942-AB15-784C5CEC08DD}"/>
              </a:ext>
            </a:extLst>
          </p:cNvPr>
          <p:cNvSpPr/>
          <p:nvPr userDrawn="1"/>
        </p:nvSpPr>
        <p:spPr>
          <a:xfrm>
            <a:off x="1882816" y="2324111"/>
            <a:ext cx="8426369" cy="2209779"/>
          </a:xfrm>
          <a:prstGeom prst="rect">
            <a:avLst/>
          </a:prstGeom>
          <a:noFill/>
          <a:ln w="38100">
            <a:solidFill>
              <a:schemeClr val="bg1"/>
            </a:solidFill>
          </a:ln>
          <a:effectLst>
            <a:outerShdw blurRad="271463" dist="66675" algn="bl" rotWithShape="0">
              <a:schemeClr val="dk1">
                <a:alpha val="30000"/>
              </a:schemeClr>
            </a:outerShdw>
          </a:effectLst>
        </p:spPr>
        <p:txBody>
          <a:bodyPr spcFirstLastPara="1" wrap="square" lIns="91425" tIns="91425" rIns="91425" bIns="91425" anchor="ctr" anchorCtr="0">
            <a:noAutofit/>
          </a:bodyPr>
          <a:lstStyle/>
          <a:p>
            <a:endParaRPr>
              <a:solidFill>
                <a:prstClr val="black"/>
              </a:solidFill>
            </a:endParaRPr>
          </a:p>
        </p:txBody>
      </p:sp>
    </p:spTree>
    <p:extLst>
      <p:ext uri="{BB962C8B-B14F-4D97-AF65-F5344CB8AC3E}">
        <p14:creationId xmlns:p14="http://schemas.microsoft.com/office/powerpoint/2010/main" val="3149612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6" name="Google Shape;14;p3">
            <a:extLst>
              <a:ext uri="{FF2B5EF4-FFF2-40B4-BE49-F238E27FC236}">
                <a16:creationId xmlns:a16="http://schemas.microsoft.com/office/drawing/2014/main" id="{57E06FC8-0DA7-554E-A78A-2A68CA53BA98}"/>
              </a:ext>
            </a:extLst>
          </p:cNvPr>
          <p:cNvSpPr/>
          <p:nvPr userDrawn="1"/>
        </p:nvSpPr>
        <p:spPr>
          <a:xfrm>
            <a:off x="1882816" y="2324111"/>
            <a:ext cx="8426369" cy="2209779"/>
          </a:xfrm>
          <a:prstGeom prst="rect">
            <a:avLst/>
          </a:prstGeom>
          <a:noFill/>
          <a:ln w="38100">
            <a:solidFill>
              <a:schemeClr val="bg1"/>
            </a:solidFill>
          </a:ln>
          <a:effectLst>
            <a:outerShdw blurRad="271463" dist="66675" algn="bl" rotWithShape="0">
              <a:schemeClr val="dk1">
                <a:alpha val="30000"/>
              </a:schemeClr>
            </a:outerShdw>
          </a:effectLst>
        </p:spPr>
        <p:txBody>
          <a:bodyPr spcFirstLastPara="1" wrap="square" lIns="91425" tIns="91425" rIns="91425" bIns="91425" anchor="ctr" anchorCtr="0">
            <a:noAutofit/>
          </a:bodyPr>
          <a:lstStyle/>
          <a:p>
            <a:endParaRPr>
              <a:solidFill>
                <a:prstClr val="black"/>
              </a:solidFill>
            </a:endParaRPr>
          </a:p>
        </p:txBody>
      </p:sp>
      <p:sp>
        <p:nvSpPr>
          <p:cNvPr id="15" name="Titre 1">
            <a:extLst>
              <a:ext uri="{FF2B5EF4-FFF2-40B4-BE49-F238E27FC236}">
                <a16:creationId xmlns:a16="http://schemas.microsoft.com/office/drawing/2014/main" id="{D7589303-CBC2-E045-81CC-E4BBE5EED767}"/>
              </a:ext>
            </a:extLst>
          </p:cNvPr>
          <p:cNvSpPr>
            <a:spLocks noGrp="1"/>
          </p:cNvSpPr>
          <p:nvPr>
            <p:ph type="title"/>
          </p:nvPr>
        </p:nvSpPr>
        <p:spPr>
          <a:xfrm>
            <a:off x="3207354" y="2898055"/>
            <a:ext cx="7101830" cy="530945"/>
          </a:xfrm>
          <a:prstGeom prst="rect">
            <a:avLst/>
          </a:prstGeom>
          <a:noFill/>
        </p:spPr>
        <p:txBody>
          <a:bodyPr>
            <a:noAutofit/>
          </a:bodyPr>
          <a:lstStyle>
            <a:lvl1pPr algn="ctr">
              <a:defRPr sz="4000" b="1">
                <a:solidFill>
                  <a:schemeClr val="bg1"/>
                </a:solidFill>
                <a:latin typeface="Montserrat" panose="00000800000000000000" pitchFamily="2" charset="0"/>
              </a:defRPr>
            </a:lvl1pPr>
          </a:lstStyle>
          <a:p>
            <a:r>
              <a:rPr lang="fr-FR"/>
              <a:t>Modifiez le style du titre</a:t>
            </a:r>
            <a:endParaRPr lang="fr-FR" dirty="0"/>
          </a:p>
        </p:txBody>
      </p:sp>
      <p:sp>
        <p:nvSpPr>
          <p:cNvPr id="17" name="Espace réservé du contenu 2">
            <a:extLst>
              <a:ext uri="{FF2B5EF4-FFF2-40B4-BE49-F238E27FC236}">
                <a16:creationId xmlns:a16="http://schemas.microsoft.com/office/drawing/2014/main" id="{4D2CDF79-EDC0-B848-AC91-D6120EDECDB1}"/>
              </a:ext>
            </a:extLst>
          </p:cNvPr>
          <p:cNvSpPr>
            <a:spLocks noGrp="1"/>
          </p:cNvSpPr>
          <p:nvPr>
            <p:ph sz="half" idx="1" hasCustomPrompt="1"/>
          </p:nvPr>
        </p:nvSpPr>
        <p:spPr>
          <a:xfrm>
            <a:off x="3207352" y="3610441"/>
            <a:ext cx="7101831" cy="332497"/>
          </a:xfrm>
          <a:prstGeom prst="rect">
            <a:avLst/>
          </a:prstGeom>
          <a:noFill/>
        </p:spPr>
        <p:txBody>
          <a:bodyPr>
            <a:noAutofit/>
          </a:bodyPr>
          <a:lstStyle>
            <a:lvl1pPr marL="0" indent="0" algn="ctr">
              <a:buNone/>
              <a:defRPr sz="1800" b="1">
                <a:solidFill>
                  <a:schemeClr val="bg1"/>
                </a:solidFill>
                <a:latin typeface="Barlow"/>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fr-FR" dirty="0"/>
              <a:t>Modifiez le style du sous titre </a:t>
            </a:r>
          </a:p>
        </p:txBody>
      </p:sp>
      <p:sp>
        <p:nvSpPr>
          <p:cNvPr id="11" name="Rectangle 10">
            <a:extLst>
              <a:ext uri="{FF2B5EF4-FFF2-40B4-BE49-F238E27FC236}">
                <a16:creationId xmlns:a16="http://schemas.microsoft.com/office/drawing/2014/main" id="{976DA3E1-44B8-6E47-8FB9-FEAC45794208}"/>
              </a:ext>
            </a:extLst>
          </p:cNvPr>
          <p:cNvSpPr/>
          <p:nvPr userDrawn="1"/>
        </p:nvSpPr>
        <p:spPr>
          <a:xfrm>
            <a:off x="1882816" y="2324111"/>
            <a:ext cx="1311797" cy="2209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5" name="Espace réservé du texte 23">
            <a:extLst>
              <a:ext uri="{FF2B5EF4-FFF2-40B4-BE49-F238E27FC236}">
                <a16:creationId xmlns:a16="http://schemas.microsoft.com/office/drawing/2014/main" id="{3DC2B321-C0A8-C440-99CD-F8C1CF7899FC}"/>
              </a:ext>
            </a:extLst>
          </p:cNvPr>
          <p:cNvSpPr>
            <a:spLocks noGrp="1"/>
          </p:cNvSpPr>
          <p:nvPr>
            <p:ph type="body" sz="quarter" idx="10" hasCustomPrompt="1"/>
          </p:nvPr>
        </p:nvSpPr>
        <p:spPr>
          <a:xfrm>
            <a:off x="1820488" y="2609140"/>
            <a:ext cx="1403488" cy="2029241"/>
          </a:xfrm>
          <a:prstGeom prst="rect">
            <a:avLst/>
          </a:prstGeom>
          <a:ln>
            <a:noFill/>
          </a:ln>
        </p:spPr>
        <p:txBody>
          <a:bodyPr/>
          <a:lstStyle>
            <a:lvl1pPr marL="76200" marR="0" indent="0" algn="ctr" defTabSz="914400" rtl="0" eaLnBrk="1" fontAlgn="auto" latinLnBrk="0" hangingPunct="1">
              <a:lnSpc>
                <a:spcPct val="115000"/>
              </a:lnSpc>
              <a:spcBef>
                <a:spcPts val="0"/>
              </a:spcBef>
              <a:spcAft>
                <a:spcPts val="0"/>
              </a:spcAft>
              <a:buClr>
                <a:schemeClr val="bg2">
                  <a:lumMod val="90000"/>
                </a:schemeClr>
              </a:buClr>
              <a:buSzPts val="2400"/>
              <a:buFont typeface="+mj-lt"/>
              <a:buNone/>
              <a:tabLst/>
              <a:defRPr sz="8500" b="1">
                <a:solidFill>
                  <a:srgbClr val="0A0096"/>
                </a:solidFill>
                <a:latin typeface="Montserrat" panose="00000800000000000000" pitchFamily="2" charset="0"/>
              </a:defRPr>
            </a:lvl1pPr>
          </a:lstStyle>
          <a:p>
            <a:pPr marL="76200" marR="0" lvl="0" indent="0" algn="ctr" defTabSz="914400" rtl="0" eaLnBrk="1" fontAlgn="auto" latinLnBrk="0" hangingPunct="1">
              <a:lnSpc>
                <a:spcPct val="115000"/>
              </a:lnSpc>
              <a:spcBef>
                <a:spcPts val="0"/>
              </a:spcBef>
              <a:spcAft>
                <a:spcPts val="0"/>
              </a:spcAft>
              <a:buClr>
                <a:schemeClr val="bg2">
                  <a:lumMod val="90000"/>
                </a:schemeClr>
              </a:buClr>
              <a:buSzPts val="2400"/>
              <a:buFont typeface="+mj-lt"/>
              <a:buNone/>
              <a:tabLst/>
              <a:defRPr/>
            </a:pPr>
            <a:r>
              <a:rPr lang="fr-FR" dirty="0"/>
              <a:t>n°</a:t>
            </a:r>
          </a:p>
        </p:txBody>
      </p:sp>
    </p:spTree>
    <p:extLst>
      <p:ext uri="{BB962C8B-B14F-4D97-AF65-F5344CB8AC3E}">
        <p14:creationId xmlns:p14="http://schemas.microsoft.com/office/powerpoint/2010/main" val="3974721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nnonce">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287A5AED-3BE0-F245-86CE-C53070C57CD0}"/>
              </a:ext>
            </a:extLst>
          </p:cNvPr>
          <p:cNvSpPr>
            <a:spLocks noGrp="1"/>
          </p:cNvSpPr>
          <p:nvPr>
            <p:ph type="title"/>
          </p:nvPr>
        </p:nvSpPr>
        <p:spPr>
          <a:xfrm>
            <a:off x="1882815" y="1873930"/>
            <a:ext cx="8426369" cy="597913"/>
          </a:xfrm>
          <a:prstGeom prst="rect">
            <a:avLst/>
          </a:prstGeom>
          <a:noFill/>
        </p:spPr>
        <p:txBody>
          <a:bodyPr>
            <a:noAutofit/>
          </a:bodyPr>
          <a:lstStyle>
            <a:lvl1pPr algn="ctr">
              <a:defRPr sz="10000" b="1">
                <a:solidFill>
                  <a:schemeClr val="bg1"/>
                </a:solidFill>
                <a:latin typeface="Montserrat" panose="00000800000000000000" pitchFamily="2" charset="0"/>
              </a:defRPr>
            </a:lvl1pPr>
          </a:lstStyle>
          <a:p>
            <a:r>
              <a:rPr lang="fr-FR"/>
              <a:t>Modifiez le style du titre</a:t>
            </a:r>
            <a:endParaRPr lang="fr-FR" dirty="0"/>
          </a:p>
        </p:txBody>
      </p:sp>
      <p:sp>
        <p:nvSpPr>
          <p:cNvPr id="13" name="Espace réservé du contenu 2">
            <a:extLst>
              <a:ext uri="{FF2B5EF4-FFF2-40B4-BE49-F238E27FC236}">
                <a16:creationId xmlns:a16="http://schemas.microsoft.com/office/drawing/2014/main" id="{3020AC55-885A-D044-92E0-CB406041165D}"/>
              </a:ext>
            </a:extLst>
          </p:cNvPr>
          <p:cNvSpPr>
            <a:spLocks noGrp="1"/>
          </p:cNvSpPr>
          <p:nvPr>
            <p:ph sz="half" idx="1" hasCustomPrompt="1"/>
          </p:nvPr>
        </p:nvSpPr>
        <p:spPr>
          <a:xfrm>
            <a:off x="1882814" y="4852265"/>
            <a:ext cx="8426370" cy="359673"/>
          </a:xfrm>
          <a:prstGeom prst="rect">
            <a:avLst/>
          </a:prstGeom>
          <a:noFill/>
        </p:spPr>
        <p:txBody>
          <a:bodyPr>
            <a:noAutofit/>
          </a:bodyPr>
          <a:lstStyle>
            <a:lvl1pPr marL="0" indent="0" algn="ctr">
              <a:buNone/>
              <a:defRPr sz="1800" b="1">
                <a:solidFill>
                  <a:schemeClr val="bg1"/>
                </a:solidFill>
                <a:latin typeface="Barlow"/>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fr-FR" dirty="0"/>
              <a:t>Modifiez le style du sous titre </a:t>
            </a:r>
          </a:p>
        </p:txBody>
      </p:sp>
    </p:spTree>
    <p:extLst>
      <p:ext uri="{BB962C8B-B14F-4D97-AF65-F5344CB8AC3E}">
        <p14:creationId xmlns:p14="http://schemas.microsoft.com/office/powerpoint/2010/main" val="4676065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re + 2 colonnes ">
    <p:spTree>
      <p:nvGrpSpPr>
        <p:cNvPr id="1" name=""/>
        <p:cNvGrpSpPr/>
        <p:nvPr/>
      </p:nvGrpSpPr>
      <p:grpSpPr>
        <a:xfrm>
          <a:off x="0" y="0"/>
          <a:ext cx="0" cy="0"/>
          <a:chOff x="0" y="0"/>
          <a:chExt cx="0" cy="0"/>
        </a:xfrm>
      </p:grpSpPr>
      <p:sp>
        <p:nvSpPr>
          <p:cNvPr id="16" name="Google Shape;25;p5">
            <a:extLst>
              <a:ext uri="{FF2B5EF4-FFF2-40B4-BE49-F238E27FC236}">
                <a16:creationId xmlns:a16="http://schemas.microsoft.com/office/drawing/2014/main" id="{4E9AC727-D595-424B-8DAE-DD364833E15B}"/>
              </a:ext>
            </a:extLst>
          </p:cNvPr>
          <p:cNvSpPr txBox="1">
            <a:spLocks noGrp="1"/>
          </p:cNvSpPr>
          <p:nvPr>
            <p:ph type="body" idx="13" hasCustomPrompt="1"/>
          </p:nvPr>
        </p:nvSpPr>
        <p:spPr>
          <a:xfrm>
            <a:off x="980321" y="2232147"/>
            <a:ext cx="4806351" cy="4019862"/>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bg1"/>
              </a:buClr>
              <a:buSzPts val="2400"/>
              <a:buFont typeface="Inria Sans Light"/>
              <a:buChar char="▸"/>
              <a:defRPr sz="2000">
                <a:solidFill>
                  <a:schemeClr val="bg1"/>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p>
        </p:txBody>
      </p:sp>
      <p:sp>
        <p:nvSpPr>
          <p:cNvPr id="15" name="Google Shape;32;p6">
            <a:extLst>
              <a:ext uri="{FF2B5EF4-FFF2-40B4-BE49-F238E27FC236}">
                <a16:creationId xmlns:a16="http://schemas.microsoft.com/office/drawing/2014/main" id="{1694EB44-9E14-4F2A-BECC-0B0403384AA4}"/>
              </a:ext>
            </a:extLst>
          </p:cNvPr>
          <p:cNvSpPr txBox="1">
            <a:spLocks noGrp="1"/>
          </p:cNvSpPr>
          <p:nvPr>
            <p:ph type="sldNum" idx="12"/>
          </p:nvPr>
        </p:nvSpPr>
        <p:spPr>
          <a:xfrm>
            <a:off x="11205845" y="6082680"/>
            <a:ext cx="731600" cy="524800"/>
          </a:xfrm>
          <a:prstGeom prst="rect">
            <a:avLst/>
          </a:prstGeom>
        </p:spPr>
        <p:txBody>
          <a:bodyPr spcFirstLastPara="1" wrap="square" lIns="0" tIns="0" rIns="0" bIns="0" anchor="ctr" anchorCtr="0">
            <a:noAutofit/>
          </a:bodyPr>
          <a:lstStyle>
            <a:lvl1pPr lvl="0" rtl="0">
              <a:buNone/>
              <a:defRPr>
                <a:solidFill>
                  <a:schemeClr val="bg1"/>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solidFill>
              </a:rPr>
              <a:pPr/>
              <a:t>‹N°›</a:t>
            </a:fld>
            <a:endParaRPr lang="fr-FR" dirty="0">
              <a:solidFill>
                <a:prstClr val="white"/>
              </a:solidFill>
            </a:endParaRPr>
          </a:p>
        </p:txBody>
      </p:sp>
      <p:sp>
        <p:nvSpPr>
          <p:cNvPr id="17" name="Google Shape;25;p5">
            <a:extLst>
              <a:ext uri="{FF2B5EF4-FFF2-40B4-BE49-F238E27FC236}">
                <a16:creationId xmlns:a16="http://schemas.microsoft.com/office/drawing/2014/main" id="{8F91B836-7C3E-49A2-9849-8A3698623EBB}"/>
              </a:ext>
            </a:extLst>
          </p:cNvPr>
          <p:cNvSpPr txBox="1">
            <a:spLocks noGrp="1"/>
          </p:cNvSpPr>
          <p:nvPr>
            <p:ph type="body" idx="14" hasCustomPrompt="1"/>
          </p:nvPr>
        </p:nvSpPr>
        <p:spPr>
          <a:xfrm>
            <a:off x="6772826" y="1240623"/>
            <a:ext cx="4433019" cy="5011385"/>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bg1"/>
              </a:buClr>
              <a:buSzPts val="2400"/>
              <a:buFont typeface="Inria Sans Light"/>
              <a:buChar char="▸"/>
              <a:defRPr sz="2000">
                <a:solidFill>
                  <a:schemeClr val="bg1"/>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dirty="0"/>
              <a:t>Cliquez pour ajouter du texte</a:t>
            </a:r>
          </a:p>
        </p:txBody>
      </p:sp>
      <p:sp>
        <p:nvSpPr>
          <p:cNvPr id="20" name="Espace réservé du texte 2">
            <a:extLst>
              <a:ext uri="{FF2B5EF4-FFF2-40B4-BE49-F238E27FC236}">
                <a16:creationId xmlns:a16="http://schemas.microsoft.com/office/drawing/2014/main" id="{9FBFBF23-B3A9-4224-AA2C-7A19A4C691EC}"/>
              </a:ext>
            </a:extLst>
          </p:cNvPr>
          <p:cNvSpPr>
            <a:spLocks noGrp="1"/>
          </p:cNvSpPr>
          <p:nvPr>
            <p:ph type="body" sz="quarter" idx="15" hasCustomPrompt="1"/>
          </p:nvPr>
        </p:nvSpPr>
        <p:spPr>
          <a:xfrm>
            <a:off x="0" y="553661"/>
            <a:ext cx="5833582" cy="215900"/>
          </a:xfrm>
          <a:prstGeom prst="rect">
            <a:avLst/>
          </a:prstGeom>
        </p:spPr>
        <p:txBody>
          <a:bodyPr/>
          <a:lstStyle>
            <a:lvl1pPr marL="76200" indent="0">
              <a:buNone/>
              <a:defRPr sz="1500" b="1" i="1">
                <a:solidFill>
                  <a:schemeClr val="bg1"/>
                </a:solidFill>
                <a:latin typeface="Barlow"/>
              </a:defRPr>
            </a:lvl1pPr>
          </a:lstStyle>
          <a:p>
            <a:pPr lvl="0"/>
            <a:r>
              <a:rPr lang="fr-FR" dirty="0"/>
              <a:t>Cliquez ici pour du texte</a:t>
            </a:r>
          </a:p>
        </p:txBody>
      </p:sp>
      <p:sp>
        <p:nvSpPr>
          <p:cNvPr id="24" name="Google Shape;24;p5">
            <a:extLst>
              <a:ext uri="{FF2B5EF4-FFF2-40B4-BE49-F238E27FC236}">
                <a16:creationId xmlns:a16="http://schemas.microsoft.com/office/drawing/2014/main" id="{F5B4B604-7A44-4DAD-8B90-3B1ACFFE4058}"/>
              </a:ext>
            </a:extLst>
          </p:cNvPr>
          <p:cNvSpPr txBox="1">
            <a:spLocks noGrp="1"/>
          </p:cNvSpPr>
          <p:nvPr>
            <p:ph type="title" hasCustomPrompt="1"/>
          </p:nvPr>
        </p:nvSpPr>
        <p:spPr>
          <a:xfrm>
            <a:off x="980322" y="980321"/>
            <a:ext cx="4853260" cy="877751"/>
          </a:xfrm>
          <a:prstGeom prst="rect">
            <a:avLst/>
          </a:prstGeom>
        </p:spPr>
        <p:txBody>
          <a:bodyPr spcFirstLastPara="1" wrap="square" lIns="0" tIns="0" rIns="0" bIns="0" anchor="b" anchorCtr="0">
            <a:noAutofit/>
          </a:bodyPr>
          <a:lstStyle>
            <a:lvl1pPr marL="0" marR="0" lvl="0" indent="0" algn="l" defTabSz="914400" rtl="0" eaLnBrk="1" fontAlgn="auto" latinLnBrk="0" hangingPunct="1">
              <a:lnSpc>
                <a:spcPct val="90000"/>
              </a:lnSpc>
              <a:spcBef>
                <a:spcPts val="0"/>
              </a:spcBef>
              <a:spcAft>
                <a:spcPts val="0"/>
              </a:spcAft>
              <a:buClrTx/>
              <a:buSzPts val="3200"/>
              <a:buFontTx/>
              <a:buNone/>
              <a:tabLst/>
              <a:defRPr sz="3000" b="1">
                <a:solidFill>
                  <a:srgbClr val="090095"/>
                </a:solidFill>
                <a:latin typeface="Montserrat" panose="00000800000000000000" pitchFamily="2" charset="0"/>
                <a:cs typeface="Calibri" panose="020F050202020403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dirty="0"/>
              <a:t>Cliquez pour ajouter </a:t>
            </a:r>
            <a:br>
              <a:rPr lang="fr-FR" dirty="0"/>
            </a:br>
            <a:r>
              <a:rPr lang="fr-FR" dirty="0"/>
              <a:t>le titre</a:t>
            </a:r>
            <a:endParaRPr dirty="0"/>
          </a:p>
        </p:txBody>
      </p:sp>
      <p:cxnSp>
        <p:nvCxnSpPr>
          <p:cNvPr id="25" name="Connecteur droit 24">
            <a:extLst>
              <a:ext uri="{FF2B5EF4-FFF2-40B4-BE49-F238E27FC236}">
                <a16:creationId xmlns:a16="http://schemas.microsoft.com/office/drawing/2014/main" id="{32B17A13-D5F3-4AD3-B0F6-2F767FA6A699}"/>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227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AGE GAR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0D76C71-207E-F978-1948-8DE981B35E0C}"/>
              </a:ext>
            </a:extLst>
          </p:cNvPr>
          <p:cNvSpPr/>
          <p:nvPr userDrawn="1"/>
        </p:nvSpPr>
        <p:spPr>
          <a:xfrm>
            <a:off x="0" y="0"/>
            <a:ext cx="12192000" cy="2333297"/>
          </a:xfrm>
          <a:prstGeom prst="rect">
            <a:avLst/>
          </a:prstGeom>
          <a:gradFill>
            <a:gsLst>
              <a:gs pos="0">
                <a:srgbClr val="0A0096"/>
              </a:gs>
              <a:gs pos="100000">
                <a:schemeClr val="tx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3597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PAGE GAR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0D76C71-207E-F978-1948-8DE981B35E0C}"/>
              </a:ext>
            </a:extLst>
          </p:cNvPr>
          <p:cNvSpPr/>
          <p:nvPr userDrawn="1"/>
        </p:nvSpPr>
        <p:spPr>
          <a:xfrm>
            <a:off x="0" y="0"/>
            <a:ext cx="12192000" cy="6858000"/>
          </a:xfrm>
          <a:prstGeom prst="rect">
            <a:avLst/>
          </a:prstGeom>
          <a:gradFill>
            <a:gsLst>
              <a:gs pos="0">
                <a:srgbClr val="0A0096"/>
              </a:gs>
              <a:gs pos="100000">
                <a:schemeClr val="tx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aphique 5">
            <a:extLst>
              <a:ext uri="{FF2B5EF4-FFF2-40B4-BE49-F238E27FC236}">
                <a16:creationId xmlns:a16="http://schemas.microsoft.com/office/drawing/2014/main" id="{442358EB-774A-7D9B-9F7D-D24344A054D2}"/>
              </a:ext>
            </a:extLst>
          </p:cNvPr>
          <p:cNvGrpSpPr/>
          <p:nvPr userDrawn="1"/>
        </p:nvGrpSpPr>
        <p:grpSpPr>
          <a:xfrm>
            <a:off x="3778664" y="2536145"/>
            <a:ext cx="4634673" cy="1785711"/>
            <a:chOff x="7443242" y="1620581"/>
            <a:chExt cx="1782855" cy="686921"/>
          </a:xfrm>
          <a:solidFill>
            <a:schemeClr val="bg1"/>
          </a:solidFill>
        </p:grpSpPr>
        <p:sp>
          <p:nvSpPr>
            <p:cNvPr id="3" name="Forme libre : forme 24">
              <a:extLst>
                <a:ext uri="{FF2B5EF4-FFF2-40B4-BE49-F238E27FC236}">
                  <a16:creationId xmlns:a16="http://schemas.microsoft.com/office/drawing/2014/main" id="{DF6841D3-D9E1-A643-7849-A0F6705FF611}"/>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4" name="Forme libre : forme 25">
              <a:extLst>
                <a:ext uri="{FF2B5EF4-FFF2-40B4-BE49-F238E27FC236}">
                  <a16:creationId xmlns:a16="http://schemas.microsoft.com/office/drawing/2014/main" id="{83DE01F1-6C22-51D0-73E3-C2806E31DFCA}"/>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5" name="Forme libre : forme 26">
              <a:extLst>
                <a:ext uri="{FF2B5EF4-FFF2-40B4-BE49-F238E27FC236}">
                  <a16:creationId xmlns:a16="http://schemas.microsoft.com/office/drawing/2014/main" id="{6C6111DE-840C-5A3D-B27B-CA3C2B8B312C}"/>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6" name="Forme libre : forme 27">
              <a:extLst>
                <a:ext uri="{FF2B5EF4-FFF2-40B4-BE49-F238E27FC236}">
                  <a16:creationId xmlns:a16="http://schemas.microsoft.com/office/drawing/2014/main" id="{A27F37FA-A1F3-629C-6841-E66BC024F650}"/>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7" name="Forme libre : forme 28">
              <a:extLst>
                <a:ext uri="{FF2B5EF4-FFF2-40B4-BE49-F238E27FC236}">
                  <a16:creationId xmlns:a16="http://schemas.microsoft.com/office/drawing/2014/main" id="{1ACB7C1A-EBDB-5AE1-3168-430999AA8371}"/>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8" name="Forme libre : forme 29">
              <a:extLst>
                <a:ext uri="{FF2B5EF4-FFF2-40B4-BE49-F238E27FC236}">
                  <a16:creationId xmlns:a16="http://schemas.microsoft.com/office/drawing/2014/main" id="{F52EF43F-7573-BE8E-460E-EABBAD2C8B67}"/>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9" name="Forme libre : forme 33">
              <a:extLst>
                <a:ext uri="{FF2B5EF4-FFF2-40B4-BE49-F238E27FC236}">
                  <a16:creationId xmlns:a16="http://schemas.microsoft.com/office/drawing/2014/main" id="{648DF487-DB64-3C32-DE9A-87156A4DF95F}"/>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10" name="Forme libre : forme 36">
              <a:extLst>
                <a:ext uri="{FF2B5EF4-FFF2-40B4-BE49-F238E27FC236}">
                  <a16:creationId xmlns:a16="http://schemas.microsoft.com/office/drawing/2014/main" id="{AFA6D93F-72AD-C156-0F6D-54298ABFD1C7}"/>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11" name="Forme libre : forme 39">
              <a:extLst>
                <a:ext uri="{FF2B5EF4-FFF2-40B4-BE49-F238E27FC236}">
                  <a16:creationId xmlns:a16="http://schemas.microsoft.com/office/drawing/2014/main" id="{C6945897-1F74-56BB-2372-AA215806563B}"/>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12" name="Forme libre : forme 55">
              <a:extLst>
                <a:ext uri="{FF2B5EF4-FFF2-40B4-BE49-F238E27FC236}">
                  <a16:creationId xmlns:a16="http://schemas.microsoft.com/office/drawing/2014/main" id="{7418AB99-8452-B5BD-9F19-A48E6CC0040E}"/>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13" name="Forme libre : forme 56">
              <a:extLst>
                <a:ext uri="{FF2B5EF4-FFF2-40B4-BE49-F238E27FC236}">
                  <a16:creationId xmlns:a16="http://schemas.microsoft.com/office/drawing/2014/main" id="{FDFEEA74-E5FE-80AB-ED6C-D3CA09574522}"/>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14" name="Forme libre : forme 57">
              <a:extLst>
                <a:ext uri="{FF2B5EF4-FFF2-40B4-BE49-F238E27FC236}">
                  <a16:creationId xmlns:a16="http://schemas.microsoft.com/office/drawing/2014/main" id="{A3A4567E-D2DF-AB7F-65A7-1500165A9B62}"/>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
        <p:nvSpPr>
          <p:cNvPr id="16" name="ZoneTexte 15">
            <a:extLst>
              <a:ext uri="{FF2B5EF4-FFF2-40B4-BE49-F238E27FC236}">
                <a16:creationId xmlns:a16="http://schemas.microsoft.com/office/drawing/2014/main" id="{2E085D16-CBA5-25D9-1458-A5A62FD66D03}"/>
              </a:ext>
            </a:extLst>
          </p:cNvPr>
          <p:cNvSpPr txBox="1"/>
          <p:nvPr userDrawn="1"/>
        </p:nvSpPr>
        <p:spPr>
          <a:xfrm>
            <a:off x="0" y="5180548"/>
            <a:ext cx="1219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bg1"/>
                </a:solidFill>
                <a:latin typeface="Montserrat" panose="00000500000000000000" pitchFamily="2" charset="0"/>
              </a:rPr>
              <a:t>www.ffjudo.com</a:t>
            </a:r>
          </a:p>
        </p:txBody>
      </p:sp>
    </p:spTree>
    <p:extLst>
      <p:ext uri="{BB962C8B-B14F-4D97-AF65-F5344CB8AC3E}">
        <p14:creationId xmlns:p14="http://schemas.microsoft.com/office/powerpoint/2010/main" val="893342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7CC86F7-DB36-B9A9-C32A-4D3807264AAB}"/>
              </a:ext>
            </a:extLst>
          </p:cNvPr>
          <p:cNvSpPr/>
          <p:nvPr userDrawn="1"/>
        </p:nvSpPr>
        <p:spPr>
          <a:xfrm>
            <a:off x="0" y="0"/>
            <a:ext cx="4561952" cy="6857994"/>
          </a:xfrm>
          <a:prstGeom prst="rect">
            <a:avLst/>
          </a:prstGeom>
          <a:blipFill>
            <a:blip r:embed="rId2"/>
            <a:srcRect/>
            <a:stretch>
              <a:fillRect r="-1670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7035800" y="1558213"/>
            <a:ext cx="4422775" cy="983536"/>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7035800" y="2817845"/>
            <a:ext cx="4422775" cy="3265714"/>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
        <p:nvSpPr>
          <p:cNvPr id="9" name="Rectangle: Rounded Corners 11">
            <a:extLst>
              <a:ext uri="{FF2B5EF4-FFF2-40B4-BE49-F238E27FC236}">
                <a16:creationId xmlns:a16="http://schemas.microsoft.com/office/drawing/2014/main" id="{C340B940-9DEF-071C-0585-DAB039981BBD}"/>
              </a:ext>
            </a:extLst>
          </p:cNvPr>
          <p:cNvSpPr/>
          <p:nvPr userDrawn="1"/>
        </p:nvSpPr>
        <p:spPr>
          <a:xfrm rot="1098662">
            <a:off x="3144548" y="-146925"/>
            <a:ext cx="2742431" cy="3149518"/>
          </a:xfrm>
          <a:prstGeom prst="roundRect">
            <a:avLst>
              <a:gd name="adj" fmla="val 0"/>
            </a:avLst>
          </a:prstGeom>
          <a:solidFill>
            <a:schemeClr val="bg1"/>
          </a:solidFill>
          <a:ln>
            <a:noFill/>
          </a:ln>
          <a:effectLst>
            <a:outerShdw blurRad="228600" dist="114300" dir="2700000" algn="tl" rotWithShape="0">
              <a:srgbClr val="120F23">
                <a:alpha val="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0" name="Rectangle: Rounded Corners 13">
            <a:extLst>
              <a:ext uri="{FF2B5EF4-FFF2-40B4-BE49-F238E27FC236}">
                <a16:creationId xmlns:a16="http://schemas.microsoft.com/office/drawing/2014/main" id="{1C6397B6-371C-2199-DB51-DCAB06CF5AFB}"/>
              </a:ext>
            </a:extLst>
          </p:cNvPr>
          <p:cNvSpPr/>
          <p:nvPr userDrawn="1"/>
        </p:nvSpPr>
        <p:spPr>
          <a:xfrm rot="1098662">
            <a:off x="2048348" y="3179619"/>
            <a:ext cx="2742431" cy="3149518"/>
          </a:xfrm>
          <a:prstGeom prst="roundRect">
            <a:avLst>
              <a:gd name="adj" fmla="val 0"/>
            </a:avLst>
          </a:prstGeom>
          <a:solidFill>
            <a:schemeClr val="bg1"/>
          </a:solidFill>
          <a:ln>
            <a:noFill/>
          </a:ln>
          <a:effectLst>
            <a:outerShdw blurRad="228600" dist="114300" dir="2700000" algn="tl" rotWithShape="0">
              <a:srgbClr val="120F23">
                <a:alpha val="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1" name="Rectangle: Rounded Corners 17">
            <a:extLst>
              <a:ext uri="{FF2B5EF4-FFF2-40B4-BE49-F238E27FC236}">
                <a16:creationId xmlns:a16="http://schemas.microsoft.com/office/drawing/2014/main" id="{4D01C270-E9D8-8655-3533-1A0CB5FCF72F}"/>
              </a:ext>
            </a:extLst>
          </p:cNvPr>
          <p:cNvSpPr/>
          <p:nvPr userDrawn="1"/>
        </p:nvSpPr>
        <p:spPr>
          <a:xfrm rot="1098662">
            <a:off x="-413377" y="719676"/>
            <a:ext cx="2742431" cy="3149518"/>
          </a:xfrm>
          <a:prstGeom prst="roundRect">
            <a:avLst>
              <a:gd name="adj" fmla="val 0"/>
            </a:avLst>
          </a:prstGeom>
          <a:solidFill>
            <a:schemeClr val="bg1"/>
          </a:solidFill>
          <a:ln>
            <a:noFill/>
          </a:ln>
          <a:effectLst>
            <a:outerShdw blurRad="228600" dist="114300" dir="2700000" algn="tl" rotWithShape="0">
              <a:srgbClr val="120F23">
                <a:alpha val="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3" name="Rectangle: Rounded Corners 19">
            <a:extLst>
              <a:ext uri="{FF2B5EF4-FFF2-40B4-BE49-F238E27FC236}">
                <a16:creationId xmlns:a16="http://schemas.microsoft.com/office/drawing/2014/main" id="{C73D2BAB-602C-178D-483E-DC128AFC2F9F}"/>
              </a:ext>
            </a:extLst>
          </p:cNvPr>
          <p:cNvSpPr/>
          <p:nvPr userDrawn="1"/>
        </p:nvSpPr>
        <p:spPr>
          <a:xfrm rot="1098662">
            <a:off x="-1509577" y="4046220"/>
            <a:ext cx="2742431" cy="3149518"/>
          </a:xfrm>
          <a:prstGeom prst="roundRect">
            <a:avLst>
              <a:gd name="adj" fmla="val 0"/>
            </a:avLst>
          </a:prstGeom>
          <a:solidFill>
            <a:schemeClr val="bg1"/>
          </a:solidFill>
          <a:ln>
            <a:noFill/>
          </a:ln>
          <a:effectLst>
            <a:outerShdw blurRad="228600" dist="114300" dir="2700000" algn="tl" rotWithShape="0">
              <a:srgbClr val="120F23">
                <a:alpha val="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5" name="Picture Placeholder 4">
            <a:extLst>
              <a:ext uri="{FF2B5EF4-FFF2-40B4-BE49-F238E27FC236}">
                <a16:creationId xmlns:a16="http://schemas.microsoft.com/office/drawing/2014/main" id="{920DECE4-1C0E-7944-BB8A-5616A6A969BD}"/>
              </a:ext>
            </a:extLst>
          </p:cNvPr>
          <p:cNvSpPr>
            <a:spLocks noGrp="1"/>
          </p:cNvSpPr>
          <p:nvPr>
            <p:ph type="pic" sz="quarter" idx="13"/>
          </p:nvPr>
        </p:nvSpPr>
        <p:spPr>
          <a:xfrm rot="1087951">
            <a:off x="-250789" y="907515"/>
            <a:ext cx="2417254" cy="2773840"/>
          </a:xfrm>
          <a:custGeom>
            <a:avLst/>
            <a:gdLst>
              <a:gd name="connsiteX0" fmla="*/ 115104 w 2417254"/>
              <a:gd name="connsiteY0" fmla="*/ 13565 h 2773840"/>
              <a:gd name="connsiteX1" fmla="*/ 183384 w 2417254"/>
              <a:gd name="connsiteY1" fmla="*/ 1 h 2773840"/>
              <a:gd name="connsiteX2" fmla="*/ 2242493 w 2417254"/>
              <a:gd name="connsiteY2" fmla="*/ 6416 h 2773840"/>
              <a:gd name="connsiteX3" fmla="*/ 2417254 w 2417254"/>
              <a:gd name="connsiteY3" fmla="*/ 182270 h 2773840"/>
              <a:gd name="connsiteX4" fmla="*/ 2409724 w 2417254"/>
              <a:gd name="connsiteY4" fmla="*/ 2599079 h 2773840"/>
              <a:gd name="connsiteX5" fmla="*/ 2233871 w 2417254"/>
              <a:gd name="connsiteY5" fmla="*/ 2773840 h 2773840"/>
              <a:gd name="connsiteX6" fmla="*/ 174762 w 2417254"/>
              <a:gd name="connsiteY6" fmla="*/ 2767424 h 2773840"/>
              <a:gd name="connsiteX7" fmla="*/ 1 w 2417254"/>
              <a:gd name="connsiteY7" fmla="*/ 2591571 h 2773840"/>
              <a:gd name="connsiteX8" fmla="*/ 7531 w 2417254"/>
              <a:gd name="connsiteY8" fmla="*/ 174762 h 2773840"/>
              <a:gd name="connsiteX9" fmla="*/ 115104 w 2417254"/>
              <a:gd name="connsiteY9" fmla="*/ 13565 h 277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7254" h="2773840">
                <a:moveTo>
                  <a:pt x="115104" y="13565"/>
                </a:moveTo>
                <a:cubicBezTo>
                  <a:pt x="136105" y="4759"/>
                  <a:pt x="159179" y="-75"/>
                  <a:pt x="183384" y="1"/>
                </a:cubicBezTo>
                <a:lnTo>
                  <a:pt x="2242493" y="6416"/>
                </a:lnTo>
                <a:cubicBezTo>
                  <a:pt x="2339313" y="6718"/>
                  <a:pt x="2417556" y="85450"/>
                  <a:pt x="2417254" y="182270"/>
                </a:cubicBezTo>
                <a:lnTo>
                  <a:pt x="2409724" y="2599079"/>
                </a:lnTo>
                <a:cubicBezTo>
                  <a:pt x="2409422" y="2695898"/>
                  <a:pt x="2330690" y="2774141"/>
                  <a:pt x="2233871" y="2773840"/>
                </a:cubicBezTo>
                <a:lnTo>
                  <a:pt x="174762" y="2767424"/>
                </a:lnTo>
                <a:cubicBezTo>
                  <a:pt x="77942" y="2767122"/>
                  <a:pt x="-301" y="2688390"/>
                  <a:pt x="1" y="2591571"/>
                </a:cubicBezTo>
                <a:lnTo>
                  <a:pt x="7531" y="174762"/>
                </a:lnTo>
                <a:cubicBezTo>
                  <a:pt x="7757" y="102147"/>
                  <a:pt x="52101" y="39982"/>
                  <a:pt x="115104" y="13565"/>
                </a:cubicBezTo>
                <a:close/>
              </a:path>
            </a:pathLst>
          </a:custGeom>
        </p:spPr>
      </p:sp>
      <p:sp>
        <p:nvSpPr>
          <p:cNvPr id="17" name="Picture Placeholder 7">
            <a:extLst>
              <a:ext uri="{FF2B5EF4-FFF2-40B4-BE49-F238E27FC236}">
                <a16:creationId xmlns:a16="http://schemas.microsoft.com/office/drawing/2014/main" id="{107D02C0-25DD-1E33-6611-CAE91E5FD89D}"/>
              </a:ext>
            </a:extLst>
          </p:cNvPr>
          <p:cNvSpPr>
            <a:spLocks noGrp="1"/>
          </p:cNvSpPr>
          <p:nvPr>
            <p:ph type="pic" sz="quarter" idx="11"/>
          </p:nvPr>
        </p:nvSpPr>
        <p:spPr>
          <a:xfrm rot="1087951">
            <a:off x="3307136" y="40914"/>
            <a:ext cx="2417254" cy="2773840"/>
          </a:xfrm>
          <a:custGeom>
            <a:avLst/>
            <a:gdLst>
              <a:gd name="connsiteX0" fmla="*/ 115104 w 2417254"/>
              <a:gd name="connsiteY0" fmla="*/ 13565 h 2773840"/>
              <a:gd name="connsiteX1" fmla="*/ 183385 w 2417254"/>
              <a:gd name="connsiteY1" fmla="*/ 1 h 2773840"/>
              <a:gd name="connsiteX2" fmla="*/ 2242494 w 2417254"/>
              <a:gd name="connsiteY2" fmla="*/ 6417 h 2773840"/>
              <a:gd name="connsiteX3" fmla="*/ 2417254 w 2417254"/>
              <a:gd name="connsiteY3" fmla="*/ 182270 h 2773840"/>
              <a:gd name="connsiteX4" fmla="*/ 2409725 w 2417254"/>
              <a:gd name="connsiteY4" fmla="*/ 2599079 h 2773840"/>
              <a:gd name="connsiteX5" fmla="*/ 2233871 w 2417254"/>
              <a:gd name="connsiteY5" fmla="*/ 2773840 h 2773840"/>
              <a:gd name="connsiteX6" fmla="*/ 174762 w 2417254"/>
              <a:gd name="connsiteY6" fmla="*/ 2767425 h 2773840"/>
              <a:gd name="connsiteX7" fmla="*/ 1 w 2417254"/>
              <a:gd name="connsiteY7" fmla="*/ 2591571 h 2773840"/>
              <a:gd name="connsiteX8" fmla="*/ 7531 w 2417254"/>
              <a:gd name="connsiteY8" fmla="*/ 174762 h 2773840"/>
              <a:gd name="connsiteX9" fmla="*/ 115104 w 2417254"/>
              <a:gd name="connsiteY9" fmla="*/ 13565 h 277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7254" h="2773840">
                <a:moveTo>
                  <a:pt x="115104" y="13565"/>
                </a:moveTo>
                <a:cubicBezTo>
                  <a:pt x="136106" y="4759"/>
                  <a:pt x="159180" y="-74"/>
                  <a:pt x="183385" y="1"/>
                </a:cubicBezTo>
                <a:lnTo>
                  <a:pt x="2242494" y="6417"/>
                </a:lnTo>
                <a:cubicBezTo>
                  <a:pt x="2339313" y="6718"/>
                  <a:pt x="2417556" y="85451"/>
                  <a:pt x="2417254" y="182270"/>
                </a:cubicBezTo>
                <a:lnTo>
                  <a:pt x="2409725" y="2599079"/>
                </a:lnTo>
                <a:cubicBezTo>
                  <a:pt x="2409423" y="2695899"/>
                  <a:pt x="2330690" y="2774142"/>
                  <a:pt x="2233871" y="2773840"/>
                </a:cubicBezTo>
                <a:lnTo>
                  <a:pt x="174762" y="2767425"/>
                </a:lnTo>
                <a:cubicBezTo>
                  <a:pt x="77943" y="2767123"/>
                  <a:pt x="-301" y="2688391"/>
                  <a:pt x="1" y="2591571"/>
                </a:cubicBezTo>
                <a:lnTo>
                  <a:pt x="7531" y="174762"/>
                </a:lnTo>
                <a:cubicBezTo>
                  <a:pt x="7757" y="102147"/>
                  <a:pt x="52101" y="39982"/>
                  <a:pt x="115104" y="13565"/>
                </a:cubicBezTo>
                <a:close/>
              </a:path>
            </a:pathLst>
          </a:custGeom>
        </p:spPr>
      </p:sp>
      <p:sp>
        <p:nvSpPr>
          <p:cNvPr id="19" name="Picture Placeholder 9">
            <a:extLst>
              <a:ext uri="{FF2B5EF4-FFF2-40B4-BE49-F238E27FC236}">
                <a16:creationId xmlns:a16="http://schemas.microsoft.com/office/drawing/2014/main" id="{39CBE6E5-A5B9-6619-C747-8380106F39E1}"/>
              </a:ext>
            </a:extLst>
          </p:cNvPr>
          <p:cNvSpPr>
            <a:spLocks noGrp="1"/>
          </p:cNvSpPr>
          <p:nvPr>
            <p:ph type="pic" sz="quarter" idx="12"/>
          </p:nvPr>
        </p:nvSpPr>
        <p:spPr>
          <a:xfrm rot="1087951">
            <a:off x="2210936" y="3367459"/>
            <a:ext cx="2417254" cy="2773839"/>
          </a:xfrm>
          <a:custGeom>
            <a:avLst/>
            <a:gdLst>
              <a:gd name="connsiteX0" fmla="*/ 115104 w 2417254"/>
              <a:gd name="connsiteY0" fmla="*/ 13564 h 2773839"/>
              <a:gd name="connsiteX1" fmla="*/ 183385 w 2417254"/>
              <a:gd name="connsiteY1" fmla="*/ 1 h 2773839"/>
              <a:gd name="connsiteX2" fmla="*/ 2242494 w 2417254"/>
              <a:gd name="connsiteY2" fmla="*/ 6416 h 2773839"/>
              <a:gd name="connsiteX3" fmla="*/ 2417254 w 2417254"/>
              <a:gd name="connsiteY3" fmla="*/ 182269 h 2773839"/>
              <a:gd name="connsiteX4" fmla="*/ 2409724 w 2417254"/>
              <a:gd name="connsiteY4" fmla="*/ 2599078 h 2773839"/>
              <a:gd name="connsiteX5" fmla="*/ 2233871 w 2417254"/>
              <a:gd name="connsiteY5" fmla="*/ 2773839 h 2773839"/>
              <a:gd name="connsiteX6" fmla="*/ 174762 w 2417254"/>
              <a:gd name="connsiteY6" fmla="*/ 2767424 h 2773839"/>
              <a:gd name="connsiteX7" fmla="*/ 1 w 2417254"/>
              <a:gd name="connsiteY7" fmla="*/ 2591571 h 2773839"/>
              <a:gd name="connsiteX8" fmla="*/ 7531 w 2417254"/>
              <a:gd name="connsiteY8" fmla="*/ 174761 h 2773839"/>
              <a:gd name="connsiteX9" fmla="*/ 115104 w 2417254"/>
              <a:gd name="connsiteY9" fmla="*/ 13564 h 277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7254" h="2773839">
                <a:moveTo>
                  <a:pt x="115104" y="13564"/>
                </a:moveTo>
                <a:cubicBezTo>
                  <a:pt x="136105" y="4759"/>
                  <a:pt x="159180" y="-75"/>
                  <a:pt x="183385" y="1"/>
                </a:cubicBezTo>
                <a:lnTo>
                  <a:pt x="2242494" y="6416"/>
                </a:lnTo>
                <a:cubicBezTo>
                  <a:pt x="2339313" y="6718"/>
                  <a:pt x="2417556" y="85450"/>
                  <a:pt x="2417254" y="182269"/>
                </a:cubicBezTo>
                <a:lnTo>
                  <a:pt x="2409724" y="2599078"/>
                </a:lnTo>
                <a:cubicBezTo>
                  <a:pt x="2409423" y="2695898"/>
                  <a:pt x="2330690" y="2774141"/>
                  <a:pt x="2233871" y="2773839"/>
                </a:cubicBezTo>
                <a:lnTo>
                  <a:pt x="174762" y="2767424"/>
                </a:lnTo>
                <a:cubicBezTo>
                  <a:pt x="77943" y="2767122"/>
                  <a:pt x="-301" y="2688390"/>
                  <a:pt x="1" y="2591571"/>
                </a:cubicBezTo>
                <a:lnTo>
                  <a:pt x="7531" y="174761"/>
                </a:lnTo>
                <a:cubicBezTo>
                  <a:pt x="7758" y="102147"/>
                  <a:pt x="52101" y="39981"/>
                  <a:pt x="115104" y="13564"/>
                </a:cubicBezTo>
                <a:close/>
              </a:path>
            </a:pathLst>
          </a:custGeom>
        </p:spPr>
      </p:sp>
      <p:sp>
        <p:nvSpPr>
          <p:cNvPr id="20" name="Picture Placeholder 12">
            <a:extLst>
              <a:ext uri="{FF2B5EF4-FFF2-40B4-BE49-F238E27FC236}">
                <a16:creationId xmlns:a16="http://schemas.microsoft.com/office/drawing/2014/main" id="{47F3E314-AB7F-6F85-7D85-00A695C0C02C}"/>
              </a:ext>
            </a:extLst>
          </p:cNvPr>
          <p:cNvSpPr>
            <a:spLocks noGrp="1"/>
          </p:cNvSpPr>
          <p:nvPr>
            <p:ph type="pic" sz="quarter" idx="14"/>
          </p:nvPr>
        </p:nvSpPr>
        <p:spPr>
          <a:xfrm rot="1087951">
            <a:off x="-1346989" y="4234059"/>
            <a:ext cx="2417255" cy="2773841"/>
          </a:xfrm>
          <a:custGeom>
            <a:avLst/>
            <a:gdLst>
              <a:gd name="connsiteX0" fmla="*/ 115104 w 2417255"/>
              <a:gd name="connsiteY0" fmla="*/ 13565 h 2773841"/>
              <a:gd name="connsiteX1" fmla="*/ 183385 w 2417255"/>
              <a:gd name="connsiteY1" fmla="*/ 1 h 2773841"/>
              <a:gd name="connsiteX2" fmla="*/ 2242494 w 2417255"/>
              <a:gd name="connsiteY2" fmla="*/ 6417 h 2773841"/>
              <a:gd name="connsiteX3" fmla="*/ 2417255 w 2417255"/>
              <a:gd name="connsiteY3" fmla="*/ 182270 h 2773841"/>
              <a:gd name="connsiteX4" fmla="*/ 2409725 w 2417255"/>
              <a:gd name="connsiteY4" fmla="*/ 2599079 h 2773841"/>
              <a:gd name="connsiteX5" fmla="*/ 2233871 w 2417255"/>
              <a:gd name="connsiteY5" fmla="*/ 2773841 h 2773841"/>
              <a:gd name="connsiteX6" fmla="*/ 174762 w 2417255"/>
              <a:gd name="connsiteY6" fmla="*/ 2767425 h 2773841"/>
              <a:gd name="connsiteX7" fmla="*/ 1 w 2417255"/>
              <a:gd name="connsiteY7" fmla="*/ 2591572 h 2773841"/>
              <a:gd name="connsiteX8" fmla="*/ 7532 w 2417255"/>
              <a:gd name="connsiteY8" fmla="*/ 174763 h 2773841"/>
              <a:gd name="connsiteX9" fmla="*/ 115104 w 2417255"/>
              <a:gd name="connsiteY9" fmla="*/ 13565 h 277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7255" h="2773841">
                <a:moveTo>
                  <a:pt x="115104" y="13565"/>
                </a:moveTo>
                <a:cubicBezTo>
                  <a:pt x="136106" y="4760"/>
                  <a:pt x="159180" y="-74"/>
                  <a:pt x="183385" y="1"/>
                </a:cubicBezTo>
                <a:lnTo>
                  <a:pt x="2242494" y="6417"/>
                </a:lnTo>
                <a:cubicBezTo>
                  <a:pt x="2339313" y="6719"/>
                  <a:pt x="2417556" y="85451"/>
                  <a:pt x="2417255" y="182270"/>
                </a:cubicBezTo>
                <a:lnTo>
                  <a:pt x="2409725" y="2599079"/>
                </a:lnTo>
                <a:cubicBezTo>
                  <a:pt x="2409423" y="2695899"/>
                  <a:pt x="2330691" y="2774142"/>
                  <a:pt x="2233871" y="2773841"/>
                </a:cubicBezTo>
                <a:lnTo>
                  <a:pt x="174762" y="2767425"/>
                </a:lnTo>
                <a:cubicBezTo>
                  <a:pt x="77943" y="2767123"/>
                  <a:pt x="-300" y="2688391"/>
                  <a:pt x="1" y="2591572"/>
                </a:cubicBezTo>
                <a:lnTo>
                  <a:pt x="7532" y="174763"/>
                </a:lnTo>
                <a:cubicBezTo>
                  <a:pt x="7758" y="102148"/>
                  <a:pt x="52101" y="39982"/>
                  <a:pt x="115104" y="13565"/>
                </a:cubicBezTo>
                <a:close/>
              </a:path>
            </a:pathLst>
          </a:custGeom>
        </p:spPr>
      </p:sp>
      <p:pic>
        <p:nvPicPr>
          <p:cNvPr id="21" name="Picture 2">
            <a:extLst>
              <a:ext uri="{FF2B5EF4-FFF2-40B4-BE49-F238E27FC236}">
                <a16:creationId xmlns:a16="http://schemas.microsoft.com/office/drawing/2014/main" id="{BA59422C-83F6-4155-C919-54B8120339E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405711" y="147917"/>
            <a:ext cx="1338175" cy="682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3786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1" name="Espace réservé pour une image  20">
            <a:extLst>
              <a:ext uri="{FF2B5EF4-FFF2-40B4-BE49-F238E27FC236}">
                <a16:creationId xmlns:a16="http://schemas.microsoft.com/office/drawing/2014/main" id="{669781B0-923F-701C-A7F8-C6060EAAF400}"/>
              </a:ext>
            </a:extLst>
          </p:cNvPr>
          <p:cNvSpPr>
            <a:spLocks noGrp="1"/>
          </p:cNvSpPr>
          <p:nvPr>
            <p:ph type="pic" sz="quarter" idx="17"/>
          </p:nvPr>
        </p:nvSpPr>
        <p:spPr>
          <a:xfrm>
            <a:off x="0" y="2799"/>
            <a:ext cx="12192000" cy="6858000"/>
          </a:xfrm>
          <a:prstGeom prst="rect">
            <a:avLst/>
          </a:prstGeom>
        </p:spPr>
        <p:txBody>
          <a:bodyPr/>
          <a:lstStyle/>
          <a:p>
            <a:endParaRPr lang="en-US" dirty="0"/>
          </a:p>
        </p:txBody>
      </p:sp>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7035800" y="1558213"/>
            <a:ext cx="4422775" cy="983536"/>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7035800" y="2817845"/>
            <a:ext cx="4422775" cy="3265714"/>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
        <p:nvSpPr>
          <p:cNvPr id="28" name="Rectangle 27">
            <a:extLst>
              <a:ext uri="{FF2B5EF4-FFF2-40B4-BE49-F238E27FC236}">
                <a16:creationId xmlns:a16="http://schemas.microsoft.com/office/drawing/2014/main" id="{7F11EA27-854C-96B1-89A4-E0FEDF68855C}"/>
              </a:ext>
            </a:extLst>
          </p:cNvPr>
          <p:cNvSpPr/>
          <p:nvPr userDrawn="1"/>
        </p:nvSpPr>
        <p:spPr>
          <a:xfrm>
            <a:off x="0" y="6768663"/>
            <a:ext cx="12192000" cy="89338"/>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292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2E1D7CB-BCCE-4C32-ADCD-990E7EE5BB25}" type="datetimeFigureOut">
              <a:rPr lang="fr-FR" smtClean="0"/>
              <a:t>06/09/2023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9F4B33-3048-4F24-8499-85E66E181168}" type="slidenum">
              <a:rPr lang="fr-FR" smtClean="0"/>
              <a:t>‹N°›</a:t>
            </a:fld>
            <a:endParaRPr lang="fr-FR"/>
          </a:p>
        </p:txBody>
      </p:sp>
    </p:spTree>
    <p:extLst>
      <p:ext uri="{BB962C8B-B14F-4D97-AF65-F5344CB8AC3E}">
        <p14:creationId xmlns:p14="http://schemas.microsoft.com/office/powerpoint/2010/main" val="38664089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Persegi Panjang 2">
            <a:extLst>
              <a:ext uri="{FF2B5EF4-FFF2-40B4-BE49-F238E27FC236}">
                <a16:creationId xmlns:a16="http://schemas.microsoft.com/office/drawing/2014/main" id="{33BBCFD5-D4D6-2E6A-F549-E89723A40F12}"/>
              </a:ext>
            </a:extLst>
          </p:cNvPr>
          <p:cNvSpPr/>
          <p:nvPr userDrawn="1"/>
        </p:nvSpPr>
        <p:spPr>
          <a:xfrm flipH="1">
            <a:off x="0" y="1721109"/>
            <a:ext cx="3676650" cy="4362450"/>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6096000" y="1558213"/>
            <a:ext cx="4422775" cy="983536"/>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6096000" y="2817845"/>
            <a:ext cx="4422775" cy="3265714"/>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
        <p:nvSpPr>
          <p:cNvPr id="3" name="Picture Placeholder 10">
            <a:extLst>
              <a:ext uri="{FF2B5EF4-FFF2-40B4-BE49-F238E27FC236}">
                <a16:creationId xmlns:a16="http://schemas.microsoft.com/office/drawing/2014/main" id="{FB588A36-B1D6-B4B0-72A2-2672CFF35B8C}"/>
              </a:ext>
            </a:extLst>
          </p:cNvPr>
          <p:cNvSpPr>
            <a:spLocks noGrp="1"/>
          </p:cNvSpPr>
          <p:nvPr>
            <p:ph type="pic" sz="quarter" idx="12"/>
          </p:nvPr>
        </p:nvSpPr>
        <p:spPr>
          <a:xfrm>
            <a:off x="0" y="2007641"/>
            <a:ext cx="5675086" cy="3789386"/>
          </a:xfrm>
          <a:custGeom>
            <a:avLst/>
            <a:gdLst>
              <a:gd name="connsiteX0" fmla="*/ 0 w 4760913"/>
              <a:gd name="connsiteY0" fmla="*/ 0 h 4100513"/>
              <a:gd name="connsiteX1" fmla="*/ 4760913 w 4760913"/>
              <a:gd name="connsiteY1" fmla="*/ 0 h 4100513"/>
              <a:gd name="connsiteX2" fmla="*/ 4760913 w 4760913"/>
              <a:gd name="connsiteY2" fmla="*/ 4100513 h 4100513"/>
              <a:gd name="connsiteX3" fmla="*/ 0 w 4760913"/>
              <a:gd name="connsiteY3" fmla="*/ 4100513 h 4100513"/>
            </a:gdLst>
            <a:ahLst/>
            <a:cxnLst>
              <a:cxn ang="0">
                <a:pos x="connsiteX0" y="connsiteY0"/>
              </a:cxn>
              <a:cxn ang="0">
                <a:pos x="connsiteX1" y="connsiteY1"/>
              </a:cxn>
              <a:cxn ang="0">
                <a:pos x="connsiteX2" y="connsiteY2"/>
              </a:cxn>
              <a:cxn ang="0">
                <a:pos x="connsiteX3" y="connsiteY3"/>
              </a:cxn>
            </a:cxnLst>
            <a:rect l="l" t="t" r="r" b="b"/>
            <a:pathLst>
              <a:path w="4760913" h="4100513">
                <a:moveTo>
                  <a:pt x="0" y="0"/>
                </a:moveTo>
                <a:lnTo>
                  <a:pt x="4760913" y="0"/>
                </a:lnTo>
                <a:lnTo>
                  <a:pt x="4760913" y="4100513"/>
                </a:lnTo>
                <a:lnTo>
                  <a:pt x="0" y="4100513"/>
                </a:lnTo>
                <a:close/>
              </a:path>
            </a:pathLst>
          </a:custGeom>
          <a:effectLst/>
        </p:spPr>
        <p:txBody>
          <a:bodyPr wrap="square">
            <a:noAutofit/>
          </a:bodyPr>
          <a:lstStyle>
            <a:lvl1pPr>
              <a:defRPr sz="1100"/>
            </a:lvl1pPr>
          </a:lstStyle>
          <a:p>
            <a:endParaRPr lang="en-US"/>
          </a:p>
        </p:txBody>
      </p:sp>
      <p:sp>
        <p:nvSpPr>
          <p:cNvPr id="5" name="Rectangle 4">
            <a:extLst>
              <a:ext uri="{FF2B5EF4-FFF2-40B4-BE49-F238E27FC236}">
                <a16:creationId xmlns:a16="http://schemas.microsoft.com/office/drawing/2014/main" id="{FEDDCB72-4D44-7A20-4A4E-EADEE04572D6}"/>
              </a:ext>
            </a:extLst>
          </p:cNvPr>
          <p:cNvSpPr/>
          <p:nvPr userDrawn="1"/>
        </p:nvSpPr>
        <p:spPr>
          <a:xfrm>
            <a:off x="0" y="6768663"/>
            <a:ext cx="12192000" cy="89338"/>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0D4B084-1C14-9744-A1A8-562DA1A64988}"/>
              </a:ext>
            </a:extLst>
          </p:cNvPr>
          <p:cNvSpPr/>
          <p:nvPr userDrawn="1"/>
        </p:nvSpPr>
        <p:spPr>
          <a:xfrm>
            <a:off x="-9415" y="0"/>
            <a:ext cx="12192000" cy="983536"/>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space réservé du texte 24">
            <a:extLst>
              <a:ext uri="{FF2B5EF4-FFF2-40B4-BE49-F238E27FC236}">
                <a16:creationId xmlns:a16="http://schemas.microsoft.com/office/drawing/2014/main" id="{22B175EA-E3F7-AF3E-5491-3BB5A0DD85F5}"/>
              </a:ext>
            </a:extLst>
          </p:cNvPr>
          <p:cNvSpPr>
            <a:spLocks noGrp="1"/>
          </p:cNvSpPr>
          <p:nvPr>
            <p:ph type="body" sz="quarter" idx="18" hasCustomPrompt="1"/>
          </p:nvPr>
        </p:nvSpPr>
        <p:spPr>
          <a:xfrm>
            <a:off x="2020402" y="399419"/>
            <a:ext cx="3958367" cy="341313"/>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grpSp>
        <p:nvGrpSpPr>
          <p:cNvPr id="10" name="Graphique 5">
            <a:extLst>
              <a:ext uri="{FF2B5EF4-FFF2-40B4-BE49-F238E27FC236}">
                <a16:creationId xmlns:a16="http://schemas.microsoft.com/office/drawing/2014/main" id="{42E194AF-8825-A9AB-8DAA-026CAA64135D}"/>
              </a:ext>
            </a:extLst>
          </p:cNvPr>
          <p:cNvGrpSpPr/>
          <p:nvPr userDrawn="1"/>
        </p:nvGrpSpPr>
        <p:grpSpPr>
          <a:xfrm>
            <a:off x="427731" y="283894"/>
            <a:ext cx="1072833" cy="413356"/>
            <a:chOff x="7443242" y="1620581"/>
            <a:chExt cx="1782855" cy="686921"/>
          </a:xfrm>
          <a:solidFill>
            <a:schemeClr val="bg1"/>
          </a:solidFill>
        </p:grpSpPr>
        <p:sp>
          <p:nvSpPr>
            <p:cNvPr id="11" name="Forme libre : forme 10">
              <a:extLst>
                <a:ext uri="{FF2B5EF4-FFF2-40B4-BE49-F238E27FC236}">
                  <a16:creationId xmlns:a16="http://schemas.microsoft.com/office/drawing/2014/main" id="{F061E232-E048-01E3-0DD7-3EF29D3F3A90}"/>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12" name="Forme libre : forme 11">
              <a:extLst>
                <a:ext uri="{FF2B5EF4-FFF2-40B4-BE49-F238E27FC236}">
                  <a16:creationId xmlns:a16="http://schemas.microsoft.com/office/drawing/2014/main" id="{739D008E-569B-3220-AF25-F059866FEE01}"/>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13" name="Forme libre : forme 12">
              <a:extLst>
                <a:ext uri="{FF2B5EF4-FFF2-40B4-BE49-F238E27FC236}">
                  <a16:creationId xmlns:a16="http://schemas.microsoft.com/office/drawing/2014/main" id="{BBEFA3F7-7BF2-79EC-40C4-EA1A8BDB80AB}"/>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14" name="Forme libre : forme 13">
              <a:extLst>
                <a:ext uri="{FF2B5EF4-FFF2-40B4-BE49-F238E27FC236}">
                  <a16:creationId xmlns:a16="http://schemas.microsoft.com/office/drawing/2014/main" id="{6F829CBD-192D-B77B-AE3B-07B7A9C452A3}"/>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15" name="Forme libre : forme 14">
              <a:extLst>
                <a:ext uri="{FF2B5EF4-FFF2-40B4-BE49-F238E27FC236}">
                  <a16:creationId xmlns:a16="http://schemas.microsoft.com/office/drawing/2014/main" id="{2A22E6D0-332B-4A06-749C-877ED478832B}"/>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16" name="Forme libre : forme 15">
              <a:extLst>
                <a:ext uri="{FF2B5EF4-FFF2-40B4-BE49-F238E27FC236}">
                  <a16:creationId xmlns:a16="http://schemas.microsoft.com/office/drawing/2014/main" id="{FDCF716D-0809-40CD-990F-DA71EB031246}"/>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17" name="Forme libre : forme 16">
              <a:extLst>
                <a:ext uri="{FF2B5EF4-FFF2-40B4-BE49-F238E27FC236}">
                  <a16:creationId xmlns:a16="http://schemas.microsoft.com/office/drawing/2014/main" id="{74BB4EF0-0724-D2EA-EB3E-A72DDA2A168E}"/>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18" name="Forme libre : forme 17">
              <a:extLst>
                <a:ext uri="{FF2B5EF4-FFF2-40B4-BE49-F238E27FC236}">
                  <a16:creationId xmlns:a16="http://schemas.microsoft.com/office/drawing/2014/main" id="{E589BA8A-12CB-DEA0-D63F-79C9115BEEF1}"/>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19" name="Forme libre : forme 18">
              <a:extLst>
                <a:ext uri="{FF2B5EF4-FFF2-40B4-BE49-F238E27FC236}">
                  <a16:creationId xmlns:a16="http://schemas.microsoft.com/office/drawing/2014/main" id="{6B3EC994-61FD-D928-F222-D92AE74C711E}"/>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20" name="Forme libre : forme 19">
              <a:extLst>
                <a:ext uri="{FF2B5EF4-FFF2-40B4-BE49-F238E27FC236}">
                  <a16:creationId xmlns:a16="http://schemas.microsoft.com/office/drawing/2014/main" id="{E7E4447B-7E10-FBD4-18F1-F4D430260753}"/>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22" name="Forme libre : forme 21">
              <a:extLst>
                <a:ext uri="{FF2B5EF4-FFF2-40B4-BE49-F238E27FC236}">
                  <a16:creationId xmlns:a16="http://schemas.microsoft.com/office/drawing/2014/main" id="{1C5B0A54-E932-A123-5993-2FE05F90C902}"/>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23" name="Forme libre : forme 22">
              <a:extLst>
                <a:ext uri="{FF2B5EF4-FFF2-40B4-BE49-F238E27FC236}">
                  <a16:creationId xmlns:a16="http://schemas.microsoft.com/office/drawing/2014/main" id="{B5B124CE-A8BD-C86C-F09F-8B54457B658A}"/>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Tree>
    <p:extLst>
      <p:ext uri="{BB962C8B-B14F-4D97-AF65-F5344CB8AC3E}">
        <p14:creationId xmlns:p14="http://schemas.microsoft.com/office/powerpoint/2010/main" val="34688626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Persegi Panjang 2">
            <a:extLst>
              <a:ext uri="{FF2B5EF4-FFF2-40B4-BE49-F238E27FC236}">
                <a16:creationId xmlns:a16="http://schemas.microsoft.com/office/drawing/2014/main" id="{0FEE7404-A29A-0072-7127-A65E054C8C01}"/>
              </a:ext>
            </a:extLst>
          </p:cNvPr>
          <p:cNvSpPr/>
          <p:nvPr userDrawn="1"/>
        </p:nvSpPr>
        <p:spPr>
          <a:xfrm flipH="1">
            <a:off x="8515350" y="1694874"/>
            <a:ext cx="3676650" cy="4362450"/>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665327" y="1558213"/>
            <a:ext cx="4422775" cy="983536"/>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665327" y="2817845"/>
            <a:ext cx="4422775" cy="3265714"/>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
        <p:nvSpPr>
          <p:cNvPr id="3" name="Picture Placeholder 10">
            <a:extLst>
              <a:ext uri="{FF2B5EF4-FFF2-40B4-BE49-F238E27FC236}">
                <a16:creationId xmlns:a16="http://schemas.microsoft.com/office/drawing/2014/main" id="{57CFD981-C36B-4EEA-7143-FF2A64870631}"/>
              </a:ext>
            </a:extLst>
          </p:cNvPr>
          <p:cNvSpPr>
            <a:spLocks noGrp="1"/>
          </p:cNvSpPr>
          <p:nvPr>
            <p:ph type="pic" sz="quarter" idx="12"/>
          </p:nvPr>
        </p:nvSpPr>
        <p:spPr>
          <a:xfrm>
            <a:off x="6516914" y="1981406"/>
            <a:ext cx="5675086" cy="3789386"/>
          </a:xfrm>
          <a:custGeom>
            <a:avLst/>
            <a:gdLst>
              <a:gd name="connsiteX0" fmla="*/ 0 w 4760913"/>
              <a:gd name="connsiteY0" fmla="*/ 0 h 4100513"/>
              <a:gd name="connsiteX1" fmla="*/ 4760913 w 4760913"/>
              <a:gd name="connsiteY1" fmla="*/ 0 h 4100513"/>
              <a:gd name="connsiteX2" fmla="*/ 4760913 w 4760913"/>
              <a:gd name="connsiteY2" fmla="*/ 4100513 h 4100513"/>
              <a:gd name="connsiteX3" fmla="*/ 0 w 4760913"/>
              <a:gd name="connsiteY3" fmla="*/ 4100513 h 4100513"/>
            </a:gdLst>
            <a:ahLst/>
            <a:cxnLst>
              <a:cxn ang="0">
                <a:pos x="connsiteX0" y="connsiteY0"/>
              </a:cxn>
              <a:cxn ang="0">
                <a:pos x="connsiteX1" y="connsiteY1"/>
              </a:cxn>
              <a:cxn ang="0">
                <a:pos x="connsiteX2" y="connsiteY2"/>
              </a:cxn>
              <a:cxn ang="0">
                <a:pos x="connsiteX3" y="connsiteY3"/>
              </a:cxn>
            </a:cxnLst>
            <a:rect l="l" t="t" r="r" b="b"/>
            <a:pathLst>
              <a:path w="4760913" h="4100513">
                <a:moveTo>
                  <a:pt x="0" y="0"/>
                </a:moveTo>
                <a:lnTo>
                  <a:pt x="4760913" y="0"/>
                </a:lnTo>
                <a:lnTo>
                  <a:pt x="4760913" y="4100513"/>
                </a:lnTo>
                <a:lnTo>
                  <a:pt x="0" y="4100513"/>
                </a:lnTo>
                <a:close/>
              </a:path>
            </a:pathLst>
          </a:custGeom>
          <a:effectLst/>
        </p:spPr>
        <p:txBody>
          <a:bodyPr wrap="square">
            <a:noAutofit/>
          </a:bodyPr>
          <a:lstStyle>
            <a:lvl1pPr>
              <a:defRPr sz="1100"/>
            </a:lvl1pPr>
          </a:lstStyle>
          <a:p>
            <a:endParaRPr lang="en-US"/>
          </a:p>
        </p:txBody>
      </p:sp>
      <p:sp>
        <p:nvSpPr>
          <p:cNvPr id="5" name="Rectangle 4">
            <a:extLst>
              <a:ext uri="{FF2B5EF4-FFF2-40B4-BE49-F238E27FC236}">
                <a16:creationId xmlns:a16="http://schemas.microsoft.com/office/drawing/2014/main" id="{6FE95BDB-71F3-BF29-F5FA-5ABB4C38F277}"/>
              </a:ext>
            </a:extLst>
          </p:cNvPr>
          <p:cNvSpPr/>
          <p:nvPr userDrawn="1"/>
        </p:nvSpPr>
        <p:spPr>
          <a:xfrm>
            <a:off x="0" y="6768663"/>
            <a:ext cx="12192000" cy="89338"/>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5EA3C0-A8EF-43BB-E07D-21310EF24929}"/>
              </a:ext>
            </a:extLst>
          </p:cNvPr>
          <p:cNvSpPr/>
          <p:nvPr userDrawn="1"/>
        </p:nvSpPr>
        <p:spPr>
          <a:xfrm>
            <a:off x="-9415" y="0"/>
            <a:ext cx="12192000" cy="983536"/>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space réservé du texte 24">
            <a:extLst>
              <a:ext uri="{FF2B5EF4-FFF2-40B4-BE49-F238E27FC236}">
                <a16:creationId xmlns:a16="http://schemas.microsoft.com/office/drawing/2014/main" id="{9D457946-1C79-003F-7E86-C9E8D45395CE}"/>
              </a:ext>
            </a:extLst>
          </p:cNvPr>
          <p:cNvSpPr>
            <a:spLocks noGrp="1"/>
          </p:cNvSpPr>
          <p:nvPr>
            <p:ph type="body" sz="quarter" idx="18" hasCustomPrompt="1"/>
          </p:nvPr>
        </p:nvSpPr>
        <p:spPr>
          <a:xfrm>
            <a:off x="2020402" y="399419"/>
            <a:ext cx="3958367" cy="341313"/>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grpSp>
        <p:nvGrpSpPr>
          <p:cNvPr id="10" name="Graphique 5">
            <a:extLst>
              <a:ext uri="{FF2B5EF4-FFF2-40B4-BE49-F238E27FC236}">
                <a16:creationId xmlns:a16="http://schemas.microsoft.com/office/drawing/2014/main" id="{47A936BF-E00E-B4C1-58E7-5851CAE68D9A}"/>
              </a:ext>
            </a:extLst>
          </p:cNvPr>
          <p:cNvGrpSpPr/>
          <p:nvPr userDrawn="1"/>
        </p:nvGrpSpPr>
        <p:grpSpPr>
          <a:xfrm>
            <a:off x="427731" y="283894"/>
            <a:ext cx="1072833" cy="413356"/>
            <a:chOff x="7443242" y="1620581"/>
            <a:chExt cx="1782855" cy="686921"/>
          </a:xfrm>
          <a:solidFill>
            <a:schemeClr val="bg1"/>
          </a:solidFill>
        </p:grpSpPr>
        <p:sp>
          <p:nvSpPr>
            <p:cNvPr id="11" name="Forme libre : forme 10">
              <a:extLst>
                <a:ext uri="{FF2B5EF4-FFF2-40B4-BE49-F238E27FC236}">
                  <a16:creationId xmlns:a16="http://schemas.microsoft.com/office/drawing/2014/main" id="{CDD3BD57-5919-2806-CD6A-CA0BECFA7EEA}"/>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12" name="Forme libre : forme 11">
              <a:extLst>
                <a:ext uri="{FF2B5EF4-FFF2-40B4-BE49-F238E27FC236}">
                  <a16:creationId xmlns:a16="http://schemas.microsoft.com/office/drawing/2014/main" id="{A085BEF7-DAA2-81F1-CC6B-6D68385C3C95}"/>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13" name="Forme libre : forme 12">
              <a:extLst>
                <a:ext uri="{FF2B5EF4-FFF2-40B4-BE49-F238E27FC236}">
                  <a16:creationId xmlns:a16="http://schemas.microsoft.com/office/drawing/2014/main" id="{58BA576A-FF62-51D1-98F5-99ED568C26F1}"/>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14" name="Forme libre : forme 13">
              <a:extLst>
                <a:ext uri="{FF2B5EF4-FFF2-40B4-BE49-F238E27FC236}">
                  <a16:creationId xmlns:a16="http://schemas.microsoft.com/office/drawing/2014/main" id="{26E4D1F7-BEC7-CF78-944B-587E91F31C6B}"/>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15" name="Forme libre : forme 14">
              <a:extLst>
                <a:ext uri="{FF2B5EF4-FFF2-40B4-BE49-F238E27FC236}">
                  <a16:creationId xmlns:a16="http://schemas.microsoft.com/office/drawing/2014/main" id="{C974422D-F6AD-F981-5347-FB4D1BC62D5C}"/>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16" name="Forme libre : forme 15">
              <a:extLst>
                <a:ext uri="{FF2B5EF4-FFF2-40B4-BE49-F238E27FC236}">
                  <a16:creationId xmlns:a16="http://schemas.microsoft.com/office/drawing/2014/main" id="{D41119BD-6339-40A4-B1B0-0CA8C59EB22B}"/>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17" name="Forme libre : forme 16">
              <a:extLst>
                <a:ext uri="{FF2B5EF4-FFF2-40B4-BE49-F238E27FC236}">
                  <a16:creationId xmlns:a16="http://schemas.microsoft.com/office/drawing/2014/main" id="{CBE5F56E-EAD1-A377-CAF5-92DFA6AFA1EE}"/>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18" name="Forme libre : forme 17">
              <a:extLst>
                <a:ext uri="{FF2B5EF4-FFF2-40B4-BE49-F238E27FC236}">
                  <a16:creationId xmlns:a16="http://schemas.microsoft.com/office/drawing/2014/main" id="{360D758E-5DBD-2FA4-4E46-07958A4B57B0}"/>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19" name="Forme libre : forme 18">
              <a:extLst>
                <a:ext uri="{FF2B5EF4-FFF2-40B4-BE49-F238E27FC236}">
                  <a16:creationId xmlns:a16="http://schemas.microsoft.com/office/drawing/2014/main" id="{467E1EC7-9DDD-27DB-10FC-892CFA6506A7}"/>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20" name="Forme libre : forme 19">
              <a:extLst>
                <a:ext uri="{FF2B5EF4-FFF2-40B4-BE49-F238E27FC236}">
                  <a16:creationId xmlns:a16="http://schemas.microsoft.com/office/drawing/2014/main" id="{CBBFBFF0-0343-677B-C476-B6B728DFF31F}"/>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22" name="Forme libre : forme 21">
              <a:extLst>
                <a:ext uri="{FF2B5EF4-FFF2-40B4-BE49-F238E27FC236}">
                  <a16:creationId xmlns:a16="http://schemas.microsoft.com/office/drawing/2014/main" id="{A32AD6A6-A0FD-85A2-3CB6-E615A12FE25E}"/>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23" name="Forme libre : forme 22">
              <a:extLst>
                <a:ext uri="{FF2B5EF4-FFF2-40B4-BE49-F238E27FC236}">
                  <a16:creationId xmlns:a16="http://schemas.microsoft.com/office/drawing/2014/main" id="{3757FBD4-868E-6DDD-2116-B80FB9CC8010}"/>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Tree>
    <p:extLst>
      <p:ext uri="{BB962C8B-B14F-4D97-AF65-F5344CB8AC3E}">
        <p14:creationId xmlns:p14="http://schemas.microsoft.com/office/powerpoint/2010/main" val="4973546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BDAD3F-D24B-A39A-5B4E-613889AC6FFB}"/>
              </a:ext>
            </a:extLst>
          </p:cNvPr>
          <p:cNvSpPr/>
          <p:nvPr userDrawn="1"/>
        </p:nvSpPr>
        <p:spPr>
          <a:xfrm>
            <a:off x="0" y="6768663"/>
            <a:ext cx="12192000" cy="89338"/>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3F5CEE-C17B-B389-50D3-210FD3FB0B41}"/>
              </a:ext>
            </a:extLst>
          </p:cNvPr>
          <p:cNvSpPr/>
          <p:nvPr userDrawn="1"/>
        </p:nvSpPr>
        <p:spPr>
          <a:xfrm>
            <a:off x="-9415" y="0"/>
            <a:ext cx="12192000" cy="983536"/>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space réservé du texte 24">
            <a:extLst>
              <a:ext uri="{FF2B5EF4-FFF2-40B4-BE49-F238E27FC236}">
                <a16:creationId xmlns:a16="http://schemas.microsoft.com/office/drawing/2014/main" id="{59E89A14-04C2-C573-DB5D-7D6985462ADC}"/>
              </a:ext>
            </a:extLst>
          </p:cNvPr>
          <p:cNvSpPr>
            <a:spLocks noGrp="1"/>
          </p:cNvSpPr>
          <p:nvPr>
            <p:ph type="body" sz="quarter" idx="18" hasCustomPrompt="1"/>
          </p:nvPr>
        </p:nvSpPr>
        <p:spPr>
          <a:xfrm>
            <a:off x="2020402" y="399419"/>
            <a:ext cx="3958367" cy="341313"/>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grpSp>
        <p:nvGrpSpPr>
          <p:cNvPr id="10" name="Graphique 5">
            <a:extLst>
              <a:ext uri="{FF2B5EF4-FFF2-40B4-BE49-F238E27FC236}">
                <a16:creationId xmlns:a16="http://schemas.microsoft.com/office/drawing/2014/main" id="{521D716D-CA89-335E-1889-C0D3F247240E}"/>
              </a:ext>
            </a:extLst>
          </p:cNvPr>
          <p:cNvGrpSpPr/>
          <p:nvPr userDrawn="1"/>
        </p:nvGrpSpPr>
        <p:grpSpPr>
          <a:xfrm>
            <a:off x="427731" y="283894"/>
            <a:ext cx="1072833" cy="413356"/>
            <a:chOff x="7443242" y="1620581"/>
            <a:chExt cx="1782855" cy="686921"/>
          </a:xfrm>
          <a:solidFill>
            <a:schemeClr val="bg1"/>
          </a:solidFill>
        </p:grpSpPr>
        <p:sp>
          <p:nvSpPr>
            <p:cNvPr id="11" name="Forme libre : forme 10">
              <a:extLst>
                <a:ext uri="{FF2B5EF4-FFF2-40B4-BE49-F238E27FC236}">
                  <a16:creationId xmlns:a16="http://schemas.microsoft.com/office/drawing/2014/main" id="{A819FF58-A3FD-C81D-18A7-41849854ADC8}"/>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12" name="Forme libre : forme 11">
              <a:extLst>
                <a:ext uri="{FF2B5EF4-FFF2-40B4-BE49-F238E27FC236}">
                  <a16:creationId xmlns:a16="http://schemas.microsoft.com/office/drawing/2014/main" id="{A3AF072D-A19E-5024-59B3-240FE061F3BA}"/>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13" name="Forme libre : forme 12">
              <a:extLst>
                <a:ext uri="{FF2B5EF4-FFF2-40B4-BE49-F238E27FC236}">
                  <a16:creationId xmlns:a16="http://schemas.microsoft.com/office/drawing/2014/main" id="{BB97023A-332F-6296-A402-959772B8C4EC}"/>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14" name="Forme libre : forme 13">
              <a:extLst>
                <a:ext uri="{FF2B5EF4-FFF2-40B4-BE49-F238E27FC236}">
                  <a16:creationId xmlns:a16="http://schemas.microsoft.com/office/drawing/2014/main" id="{579BF218-3CEC-5600-4E53-B6FAF0C97684}"/>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15" name="Forme libre : forme 14">
              <a:extLst>
                <a:ext uri="{FF2B5EF4-FFF2-40B4-BE49-F238E27FC236}">
                  <a16:creationId xmlns:a16="http://schemas.microsoft.com/office/drawing/2014/main" id="{987BC1B5-5254-9488-ED31-FF900A633E84}"/>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16" name="Forme libre : forme 15">
              <a:extLst>
                <a:ext uri="{FF2B5EF4-FFF2-40B4-BE49-F238E27FC236}">
                  <a16:creationId xmlns:a16="http://schemas.microsoft.com/office/drawing/2014/main" id="{EFC72552-A645-8465-50E5-974C2D3AABAB}"/>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17" name="Forme libre : forme 16">
              <a:extLst>
                <a:ext uri="{FF2B5EF4-FFF2-40B4-BE49-F238E27FC236}">
                  <a16:creationId xmlns:a16="http://schemas.microsoft.com/office/drawing/2014/main" id="{1AA21499-620A-7CF8-5874-AC4E7DFB29D7}"/>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18" name="Forme libre : forme 17">
              <a:extLst>
                <a:ext uri="{FF2B5EF4-FFF2-40B4-BE49-F238E27FC236}">
                  <a16:creationId xmlns:a16="http://schemas.microsoft.com/office/drawing/2014/main" id="{9641824B-F08F-D616-739F-0A677A639734}"/>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19" name="Forme libre : forme 18">
              <a:extLst>
                <a:ext uri="{FF2B5EF4-FFF2-40B4-BE49-F238E27FC236}">
                  <a16:creationId xmlns:a16="http://schemas.microsoft.com/office/drawing/2014/main" id="{EF7C98A6-DD34-506C-411F-EB56257A5B0D}"/>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20" name="Forme libre : forme 19">
              <a:extLst>
                <a:ext uri="{FF2B5EF4-FFF2-40B4-BE49-F238E27FC236}">
                  <a16:creationId xmlns:a16="http://schemas.microsoft.com/office/drawing/2014/main" id="{DFCEB13B-2E1E-0B0E-6CE7-66F4F0E6B2C6}"/>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21" name="Forme libre : forme 20">
              <a:extLst>
                <a:ext uri="{FF2B5EF4-FFF2-40B4-BE49-F238E27FC236}">
                  <a16:creationId xmlns:a16="http://schemas.microsoft.com/office/drawing/2014/main" id="{BE7761CF-1A52-5B1F-FA81-85C2F70C6751}"/>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22" name="Forme libre : forme 21">
              <a:extLst>
                <a:ext uri="{FF2B5EF4-FFF2-40B4-BE49-F238E27FC236}">
                  <a16:creationId xmlns:a16="http://schemas.microsoft.com/office/drawing/2014/main" id="{BA34B943-85EC-0FD3-E06C-377A504B7FCD}"/>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Tree>
    <p:extLst>
      <p:ext uri="{BB962C8B-B14F-4D97-AF65-F5344CB8AC3E}">
        <p14:creationId xmlns:p14="http://schemas.microsoft.com/office/powerpoint/2010/main" val="40116040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9194AA-8C14-DAD3-AE3D-D5742023C330}"/>
              </a:ext>
            </a:extLst>
          </p:cNvPr>
          <p:cNvSpPr/>
          <p:nvPr userDrawn="1"/>
        </p:nvSpPr>
        <p:spPr>
          <a:xfrm>
            <a:off x="-9415" y="0"/>
            <a:ext cx="12192000" cy="983536"/>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space réservé du texte 24">
            <a:extLst>
              <a:ext uri="{FF2B5EF4-FFF2-40B4-BE49-F238E27FC236}">
                <a16:creationId xmlns:a16="http://schemas.microsoft.com/office/drawing/2014/main" id="{6AC7E33C-EE3F-FB5D-D398-1470621505D1}"/>
              </a:ext>
            </a:extLst>
          </p:cNvPr>
          <p:cNvSpPr>
            <a:spLocks noGrp="1"/>
          </p:cNvSpPr>
          <p:nvPr>
            <p:ph type="body" sz="quarter" idx="18" hasCustomPrompt="1"/>
          </p:nvPr>
        </p:nvSpPr>
        <p:spPr>
          <a:xfrm>
            <a:off x="2020402" y="399419"/>
            <a:ext cx="3958367" cy="341313"/>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grpSp>
        <p:nvGrpSpPr>
          <p:cNvPr id="31" name="Graphique 5">
            <a:extLst>
              <a:ext uri="{FF2B5EF4-FFF2-40B4-BE49-F238E27FC236}">
                <a16:creationId xmlns:a16="http://schemas.microsoft.com/office/drawing/2014/main" id="{63CA2AB5-E28D-7D23-763D-7BCD159822BF}"/>
              </a:ext>
            </a:extLst>
          </p:cNvPr>
          <p:cNvGrpSpPr/>
          <p:nvPr userDrawn="1"/>
        </p:nvGrpSpPr>
        <p:grpSpPr>
          <a:xfrm>
            <a:off x="427731" y="283894"/>
            <a:ext cx="1072833" cy="413356"/>
            <a:chOff x="7443242" y="1620581"/>
            <a:chExt cx="1782855" cy="686921"/>
          </a:xfrm>
          <a:solidFill>
            <a:schemeClr val="bg1"/>
          </a:solidFill>
        </p:grpSpPr>
        <p:sp>
          <p:nvSpPr>
            <p:cNvPr id="32" name="Forme libre : forme 31">
              <a:extLst>
                <a:ext uri="{FF2B5EF4-FFF2-40B4-BE49-F238E27FC236}">
                  <a16:creationId xmlns:a16="http://schemas.microsoft.com/office/drawing/2014/main" id="{543256A3-F6F2-E7BC-F482-055262D09651}"/>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33" name="Forme libre : forme 32">
              <a:extLst>
                <a:ext uri="{FF2B5EF4-FFF2-40B4-BE49-F238E27FC236}">
                  <a16:creationId xmlns:a16="http://schemas.microsoft.com/office/drawing/2014/main" id="{B288DC2F-B3E9-A493-BDAB-07B7858DB118}"/>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34" name="Forme libre : forme 33">
              <a:extLst>
                <a:ext uri="{FF2B5EF4-FFF2-40B4-BE49-F238E27FC236}">
                  <a16:creationId xmlns:a16="http://schemas.microsoft.com/office/drawing/2014/main" id="{5FCC682E-9EDD-181A-C1E3-CF130CB46BDB}"/>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35" name="Forme libre : forme 34">
              <a:extLst>
                <a:ext uri="{FF2B5EF4-FFF2-40B4-BE49-F238E27FC236}">
                  <a16:creationId xmlns:a16="http://schemas.microsoft.com/office/drawing/2014/main" id="{3058F29D-63B4-B603-2145-68ADD667CCAE}"/>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36" name="Forme libre : forme 35">
              <a:extLst>
                <a:ext uri="{FF2B5EF4-FFF2-40B4-BE49-F238E27FC236}">
                  <a16:creationId xmlns:a16="http://schemas.microsoft.com/office/drawing/2014/main" id="{CB3FF60C-ECDE-4D33-7CD0-A079FC71D91F}"/>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37" name="Forme libre : forme 36">
              <a:extLst>
                <a:ext uri="{FF2B5EF4-FFF2-40B4-BE49-F238E27FC236}">
                  <a16:creationId xmlns:a16="http://schemas.microsoft.com/office/drawing/2014/main" id="{551D6064-A755-470B-BA7A-7F513D983358}"/>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38" name="Forme libre : forme 37">
              <a:extLst>
                <a:ext uri="{FF2B5EF4-FFF2-40B4-BE49-F238E27FC236}">
                  <a16:creationId xmlns:a16="http://schemas.microsoft.com/office/drawing/2014/main" id="{60A2FF3E-D946-49C4-C493-B3A25C0DD8EB}"/>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39" name="Forme libre : forme 38">
              <a:extLst>
                <a:ext uri="{FF2B5EF4-FFF2-40B4-BE49-F238E27FC236}">
                  <a16:creationId xmlns:a16="http://schemas.microsoft.com/office/drawing/2014/main" id="{52A5E18C-3CA9-392C-EBDB-171B2E1E248E}"/>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40" name="Forme libre : forme 39">
              <a:extLst>
                <a:ext uri="{FF2B5EF4-FFF2-40B4-BE49-F238E27FC236}">
                  <a16:creationId xmlns:a16="http://schemas.microsoft.com/office/drawing/2014/main" id="{45D03BD9-2335-E8DE-CC02-7F1A45C0B195}"/>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41" name="Forme libre : forme 40">
              <a:extLst>
                <a:ext uri="{FF2B5EF4-FFF2-40B4-BE49-F238E27FC236}">
                  <a16:creationId xmlns:a16="http://schemas.microsoft.com/office/drawing/2014/main" id="{B73810F6-C1BD-A275-0373-95E30B358AA0}"/>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42" name="Forme libre : forme 41">
              <a:extLst>
                <a:ext uri="{FF2B5EF4-FFF2-40B4-BE49-F238E27FC236}">
                  <a16:creationId xmlns:a16="http://schemas.microsoft.com/office/drawing/2014/main" id="{095BA35F-89D8-4F71-1631-E024784CB8B7}"/>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43" name="Forme libre : forme 42">
              <a:extLst>
                <a:ext uri="{FF2B5EF4-FFF2-40B4-BE49-F238E27FC236}">
                  <a16:creationId xmlns:a16="http://schemas.microsoft.com/office/drawing/2014/main" id="{A6C01FB1-0905-7AA6-6F00-50B53B35094A}"/>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
        <p:nvSpPr>
          <p:cNvPr id="25" name="Persegi Panjang 2">
            <a:extLst>
              <a:ext uri="{FF2B5EF4-FFF2-40B4-BE49-F238E27FC236}">
                <a16:creationId xmlns:a16="http://schemas.microsoft.com/office/drawing/2014/main" id="{C7A5B6ED-1E97-8883-899A-A8ADC11B5BF6}"/>
              </a:ext>
            </a:extLst>
          </p:cNvPr>
          <p:cNvSpPr/>
          <p:nvPr userDrawn="1"/>
        </p:nvSpPr>
        <p:spPr>
          <a:xfrm flipH="1">
            <a:off x="6096000" y="2473981"/>
            <a:ext cx="3676650" cy="4362450"/>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22" name="Espace réservé du texte 5">
            <a:extLst>
              <a:ext uri="{FF2B5EF4-FFF2-40B4-BE49-F238E27FC236}">
                <a16:creationId xmlns:a16="http://schemas.microsoft.com/office/drawing/2014/main" id="{2A1051C9-6F92-1C93-BABE-D05BDBE93A86}"/>
              </a:ext>
            </a:extLst>
          </p:cNvPr>
          <p:cNvSpPr>
            <a:spLocks noGrp="1"/>
          </p:cNvSpPr>
          <p:nvPr>
            <p:ph type="body" sz="quarter" idx="15" hasCustomPrompt="1"/>
          </p:nvPr>
        </p:nvSpPr>
        <p:spPr>
          <a:xfrm>
            <a:off x="665327" y="1558213"/>
            <a:ext cx="4422775" cy="983536"/>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23" name="Espace réservé du texte 7">
            <a:extLst>
              <a:ext uri="{FF2B5EF4-FFF2-40B4-BE49-F238E27FC236}">
                <a16:creationId xmlns:a16="http://schemas.microsoft.com/office/drawing/2014/main" id="{1932AAB8-925F-FE1E-2171-69F122A58554}"/>
              </a:ext>
            </a:extLst>
          </p:cNvPr>
          <p:cNvSpPr>
            <a:spLocks noGrp="1"/>
          </p:cNvSpPr>
          <p:nvPr>
            <p:ph type="body" sz="quarter" idx="16" hasCustomPrompt="1"/>
          </p:nvPr>
        </p:nvSpPr>
        <p:spPr>
          <a:xfrm>
            <a:off x="665327" y="2817845"/>
            <a:ext cx="4422775" cy="1374855"/>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
        <p:nvSpPr>
          <p:cNvPr id="26" name="Tampungan Gambar 7">
            <a:extLst>
              <a:ext uri="{FF2B5EF4-FFF2-40B4-BE49-F238E27FC236}">
                <a16:creationId xmlns:a16="http://schemas.microsoft.com/office/drawing/2014/main" id="{9E9C7EDC-C49E-E224-AE53-EEF213A81651}"/>
              </a:ext>
            </a:extLst>
          </p:cNvPr>
          <p:cNvSpPr>
            <a:spLocks noGrp="1"/>
          </p:cNvSpPr>
          <p:nvPr>
            <p:ph type="pic" sz="quarter" idx="10"/>
          </p:nvPr>
        </p:nvSpPr>
        <p:spPr>
          <a:xfrm>
            <a:off x="7010400" y="0"/>
            <a:ext cx="5181600" cy="6858000"/>
          </a:xfrm>
          <a:custGeom>
            <a:avLst/>
            <a:gdLst>
              <a:gd name="connsiteX0" fmla="*/ 0 w 5181600"/>
              <a:gd name="connsiteY0" fmla="*/ 0 h 4362450"/>
              <a:gd name="connsiteX1" fmla="*/ 5181600 w 5181600"/>
              <a:gd name="connsiteY1" fmla="*/ 0 h 4362450"/>
              <a:gd name="connsiteX2" fmla="*/ 5181600 w 5181600"/>
              <a:gd name="connsiteY2" fmla="*/ 4362450 h 4362450"/>
              <a:gd name="connsiteX3" fmla="*/ 0 w 5181600"/>
              <a:gd name="connsiteY3" fmla="*/ 4362450 h 4362450"/>
            </a:gdLst>
            <a:ahLst/>
            <a:cxnLst>
              <a:cxn ang="0">
                <a:pos x="connsiteX0" y="connsiteY0"/>
              </a:cxn>
              <a:cxn ang="0">
                <a:pos x="connsiteX1" y="connsiteY1"/>
              </a:cxn>
              <a:cxn ang="0">
                <a:pos x="connsiteX2" y="connsiteY2"/>
              </a:cxn>
              <a:cxn ang="0">
                <a:pos x="connsiteX3" y="connsiteY3"/>
              </a:cxn>
            </a:cxnLst>
            <a:rect l="l" t="t" r="r" b="b"/>
            <a:pathLst>
              <a:path w="5181600" h="4362450">
                <a:moveTo>
                  <a:pt x="0" y="0"/>
                </a:moveTo>
                <a:lnTo>
                  <a:pt x="5181600" y="0"/>
                </a:lnTo>
                <a:lnTo>
                  <a:pt x="5181600" y="4362450"/>
                </a:lnTo>
                <a:lnTo>
                  <a:pt x="0" y="4362450"/>
                </a:lnTo>
                <a:close/>
              </a:path>
            </a:pathLst>
          </a:custGeom>
          <a:pattFill prst="pct5">
            <a:fgClr>
              <a:schemeClr val="accent1"/>
            </a:fgClr>
            <a:bgClr>
              <a:schemeClr val="bg1"/>
            </a:bgClr>
          </a:pattFill>
        </p:spPr>
        <p:txBody>
          <a:bodyPr wrap="square">
            <a:noAutofit/>
          </a:bodyPr>
          <a:lstStyle>
            <a:lvl1pPr>
              <a:defRPr sz="1200"/>
            </a:lvl1pPr>
          </a:lstStyle>
          <a:p>
            <a:pPr lvl="0"/>
            <a:endParaRPr lang="en-ID" noProof="0"/>
          </a:p>
        </p:txBody>
      </p:sp>
      <p:sp>
        <p:nvSpPr>
          <p:cNvPr id="27" name="Rectangle 26">
            <a:extLst>
              <a:ext uri="{FF2B5EF4-FFF2-40B4-BE49-F238E27FC236}">
                <a16:creationId xmlns:a16="http://schemas.microsoft.com/office/drawing/2014/main" id="{C61C04F6-FC9A-00F8-89CF-6642508000C6}"/>
              </a:ext>
            </a:extLst>
          </p:cNvPr>
          <p:cNvSpPr/>
          <p:nvPr userDrawn="1"/>
        </p:nvSpPr>
        <p:spPr>
          <a:xfrm>
            <a:off x="0" y="6768663"/>
            <a:ext cx="12192000" cy="89338"/>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4824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DDC1951-0FF4-4139-BCF0-F2EE45D575A2}"/>
              </a:ext>
            </a:extLst>
          </p:cNvPr>
          <p:cNvSpPr/>
          <p:nvPr userDrawn="1"/>
        </p:nvSpPr>
        <p:spPr>
          <a:xfrm>
            <a:off x="4498882" y="2231406"/>
            <a:ext cx="3194236" cy="3330136"/>
          </a:xfrm>
          <a:prstGeom prst="roundRect">
            <a:avLst>
              <a:gd name="adj" fmla="val 7366"/>
            </a:avLst>
          </a:prstGeom>
          <a:gradFill flip="none" rotWithShape="1">
            <a:gsLst>
              <a:gs pos="0">
                <a:srgbClr val="0A0096"/>
              </a:gs>
              <a:gs pos="100000">
                <a:schemeClr val="tx1"/>
              </a:gs>
            </a:gsLst>
            <a:path path="circle">
              <a:fillToRect l="100000" t="100000"/>
            </a:path>
            <a:tileRect r="-100000" b="-100000"/>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6" name="Rectangle: Rounded Corners 5">
            <a:extLst>
              <a:ext uri="{FF2B5EF4-FFF2-40B4-BE49-F238E27FC236}">
                <a16:creationId xmlns:a16="http://schemas.microsoft.com/office/drawing/2014/main" id="{890A1FDF-153C-4144-858F-8D9EC1833072}"/>
              </a:ext>
            </a:extLst>
          </p:cNvPr>
          <p:cNvSpPr/>
          <p:nvPr userDrawn="1"/>
        </p:nvSpPr>
        <p:spPr>
          <a:xfrm>
            <a:off x="893671" y="2231406"/>
            <a:ext cx="3194236" cy="3330136"/>
          </a:xfrm>
          <a:prstGeom prst="roundRect">
            <a:avLst>
              <a:gd name="adj" fmla="val 5699"/>
            </a:avLst>
          </a:prstGeom>
          <a:gradFill flip="none" rotWithShape="1">
            <a:gsLst>
              <a:gs pos="0">
                <a:srgbClr val="0A0096"/>
              </a:gs>
              <a:gs pos="100000">
                <a:schemeClr val="tx1"/>
              </a:gs>
            </a:gsLst>
            <a:path path="circle">
              <a:fillToRect l="100000" t="100000"/>
            </a:path>
            <a:tileRect r="-100000" b="-100000"/>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7" name="Rectangle: Rounded Corners 6">
            <a:extLst>
              <a:ext uri="{FF2B5EF4-FFF2-40B4-BE49-F238E27FC236}">
                <a16:creationId xmlns:a16="http://schemas.microsoft.com/office/drawing/2014/main" id="{CF0C27FB-2763-46CD-8859-AFE7DC09F218}"/>
              </a:ext>
            </a:extLst>
          </p:cNvPr>
          <p:cNvSpPr/>
          <p:nvPr userDrawn="1"/>
        </p:nvSpPr>
        <p:spPr>
          <a:xfrm>
            <a:off x="8104096" y="2231406"/>
            <a:ext cx="3194234" cy="3330136"/>
          </a:xfrm>
          <a:prstGeom prst="roundRect">
            <a:avLst>
              <a:gd name="adj" fmla="val 6116"/>
            </a:avLst>
          </a:prstGeom>
          <a:gradFill flip="none" rotWithShape="1">
            <a:gsLst>
              <a:gs pos="0">
                <a:srgbClr val="0A0096"/>
              </a:gs>
              <a:gs pos="100000">
                <a:schemeClr val="tx1"/>
              </a:gs>
            </a:gsLst>
            <a:path path="circle">
              <a:fillToRect l="100000" t="100000"/>
            </a:path>
            <a:tileRect r="-100000" b="-100000"/>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0" name="Picture Placeholder 9">
            <a:extLst>
              <a:ext uri="{FF2B5EF4-FFF2-40B4-BE49-F238E27FC236}">
                <a16:creationId xmlns:a16="http://schemas.microsoft.com/office/drawing/2014/main" id="{6460802F-698F-4B76-B1FF-3ED8E03CCDB6}"/>
              </a:ext>
            </a:extLst>
          </p:cNvPr>
          <p:cNvSpPr>
            <a:spLocks noGrp="1"/>
          </p:cNvSpPr>
          <p:nvPr>
            <p:ph type="pic" sz="quarter" idx="11"/>
          </p:nvPr>
        </p:nvSpPr>
        <p:spPr>
          <a:xfrm>
            <a:off x="4572221" y="2308348"/>
            <a:ext cx="3047556" cy="2104641"/>
          </a:xfrm>
          <a:custGeom>
            <a:avLst/>
            <a:gdLst>
              <a:gd name="connsiteX0" fmla="*/ 150755 w 3047556"/>
              <a:gd name="connsiteY0" fmla="*/ 0 h 2104641"/>
              <a:gd name="connsiteX1" fmla="*/ 2896801 w 3047556"/>
              <a:gd name="connsiteY1" fmla="*/ 0 h 2104641"/>
              <a:gd name="connsiteX2" fmla="*/ 3047556 w 3047556"/>
              <a:gd name="connsiteY2" fmla="*/ 150755 h 2104641"/>
              <a:gd name="connsiteX3" fmla="*/ 3047556 w 3047556"/>
              <a:gd name="connsiteY3" fmla="*/ 2104641 h 2104641"/>
              <a:gd name="connsiteX4" fmla="*/ 0 w 3047556"/>
              <a:gd name="connsiteY4" fmla="*/ 2104641 h 2104641"/>
              <a:gd name="connsiteX5" fmla="*/ 0 w 3047556"/>
              <a:gd name="connsiteY5" fmla="*/ 150755 h 2104641"/>
              <a:gd name="connsiteX6" fmla="*/ 150755 w 3047556"/>
              <a:gd name="connsiteY6" fmla="*/ 0 h 210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7556" h="2104641">
                <a:moveTo>
                  <a:pt x="150755" y="0"/>
                </a:moveTo>
                <a:lnTo>
                  <a:pt x="2896801" y="0"/>
                </a:lnTo>
                <a:cubicBezTo>
                  <a:pt x="2980061" y="0"/>
                  <a:pt x="3047556" y="67495"/>
                  <a:pt x="3047556" y="150755"/>
                </a:cubicBezTo>
                <a:lnTo>
                  <a:pt x="3047556" y="2104641"/>
                </a:lnTo>
                <a:lnTo>
                  <a:pt x="0" y="2104641"/>
                </a:lnTo>
                <a:lnTo>
                  <a:pt x="0" y="150755"/>
                </a:lnTo>
                <a:cubicBezTo>
                  <a:pt x="0" y="67495"/>
                  <a:pt x="67495" y="0"/>
                  <a:pt x="150755" y="0"/>
                </a:cubicBezTo>
                <a:close/>
              </a:path>
            </a:pathLst>
          </a:custGeom>
          <a:effectLst/>
        </p:spPr>
        <p:txBody>
          <a:bodyPr wrap="square">
            <a:noAutofit/>
          </a:bodyPr>
          <a:lstStyle>
            <a:lvl1pPr>
              <a:defRPr sz="1100"/>
            </a:lvl1pPr>
          </a:lstStyle>
          <a:p>
            <a:endParaRPr lang="en-US"/>
          </a:p>
        </p:txBody>
      </p:sp>
      <p:sp>
        <p:nvSpPr>
          <p:cNvPr id="11" name="Picture Placeholder 10">
            <a:extLst>
              <a:ext uri="{FF2B5EF4-FFF2-40B4-BE49-F238E27FC236}">
                <a16:creationId xmlns:a16="http://schemas.microsoft.com/office/drawing/2014/main" id="{15A13EF4-4B8A-4492-8247-407E03BB28AC}"/>
              </a:ext>
            </a:extLst>
          </p:cNvPr>
          <p:cNvSpPr>
            <a:spLocks noGrp="1"/>
          </p:cNvSpPr>
          <p:nvPr>
            <p:ph type="pic" sz="quarter" idx="12"/>
          </p:nvPr>
        </p:nvSpPr>
        <p:spPr>
          <a:xfrm>
            <a:off x="8177434" y="2308348"/>
            <a:ext cx="3047556" cy="2104641"/>
          </a:xfrm>
          <a:custGeom>
            <a:avLst/>
            <a:gdLst>
              <a:gd name="connsiteX0" fmla="*/ 150755 w 3047556"/>
              <a:gd name="connsiteY0" fmla="*/ 0 h 2104641"/>
              <a:gd name="connsiteX1" fmla="*/ 2896801 w 3047556"/>
              <a:gd name="connsiteY1" fmla="*/ 0 h 2104641"/>
              <a:gd name="connsiteX2" fmla="*/ 3047556 w 3047556"/>
              <a:gd name="connsiteY2" fmla="*/ 150755 h 2104641"/>
              <a:gd name="connsiteX3" fmla="*/ 3047556 w 3047556"/>
              <a:gd name="connsiteY3" fmla="*/ 2104641 h 2104641"/>
              <a:gd name="connsiteX4" fmla="*/ 0 w 3047556"/>
              <a:gd name="connsiteY4" fmla="*/ 2104641 h 2104641"/>
              <a:gd name="connsiteX5" fmla="*/ 0 w 3047556"/>
              <a:gd name="connsiteY5" fmla="*/ 150755 h 2104641"/>
              <a:gd name="connsiteX6" fmla="*/ 150755 w 3047556"/>
              <a:gd name="connsiteY6" fmla="*/ 0 h 210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7556" h="2104641">
                <a:moveTo>
                  <a:pt x="150755" y="0"/>
                </a:moveTo>
                <a:lnTo>
                  <a:pt x="2896801" y="0"/>
                </a:lnTo>
                <a:cubicBezTo>
                  <a:pt x="2980061" y="0"/>
                  <a:pt x="3047556" y="67495"/>
                  <a:pt x="3047556" y="150755"/>
                </a:cubicBezTo>
                <a:lnTo>
                  <a:pt x="3047556" y="2104641"/>
                </a:lnTo>
                <a:lnTo>
                  <a:pt x="0" y="2104641"/>
                </a:lnTo>
                <a:lnTo>
                  <a:pt x="0" y="150755"/>
                </a:lnTo>
                <a:cubicBezTo>
                  <a:pt x="0" y="67495"/>
                  <a:pt x="67495" y="0"/>
                  <a:pt x="150755" y="0"/>
                </a:cubicBezTo>
                <a:close/>
              </a:path>
            </a:pathLst>
          </a:custGeom>
          <a:effectLst/>
        </p:spPr>
        <p:txBody>
          <a:bodyPr wrap="square">
            <a:noAutofit/>
          </a:bodyPr>
          <a:lstStyle>
            <a:lvl1pPr>
              <a:defRPr sz="1100"/>
            </a:lvl1pPr>
          </a:lstStyle>
          <a:p>
            <a:endParaRPr lang="en-US"/>
          </a:p>
        </p:txBody>
      </p:sp>
      <p:sp>
        <p:nvSpPr>
          <p:cNvPr id="12" name="Picture Placeholder 11">
            <a:extLst>
              <a:ext uri="{FF2B5EF4-FFF2-40B4-BE49-F238E27FC236}">
                <a16:creationId xmlns:a16="http://schemas.microsoft.com/office/drawing/2014/main" id="{39490D3A-FD08-4F8B-9AFA-11F938D0A7A1}"/>
              </a:ext>
            </a:extLst>
          </p:cNvPr>
          <p:cNvSpPr>
            <a:spLocks noGrp="1"/>
          </p:cNvSpPr>
          <p:nvPr>
            <p:ph type="pic" sz="quarter" idx="13"/>
          </p:nvPr>
        </p:nvSpPr>
        <p:spPr>
          <a:xfrm>
            <a:off x="967010" y="2308348"/>
            <a:ext cx="3047556" cy="2104641"/>
          </a:xfrm>
          <a:custGeom>
            <a:avLst/>
            <a:gdLst>
              <a:gd name="connsiteX0" fmla="*/ 150755 w 3047556"/>
              <a:gd name="connsiteY0" fmla="*/ 0 h 2104641"/>
              <a:gd name="connsiteX1" fmla="*/ 2896801 w 3047556"/>
              <a:gd name="connsiteY1" fmla="*/ 0 h 2104641"/>
              <a:gd name="connsiteX2" fmla="*/ 3047556 w 3047556"/>
              <a:gd name="connsiteY2" fmla="*/ 150755 h 2104641"/>
              <a:gd name="connsiteX3" fmla="*/ 3047556 w 3047556"/>
              <a:gd name="connsiteY3" fmla="*/ 2104641 h 2104641"/>
              <a:gd name="connsiteX4" fmla="*/ 0 w 3047556"/>
              <a:gd name="connsiteY4" fmla="*/ 2104641 h 2104641"/>
              <a:gd name="connsiteX5" fmla="*/ 0 w 3047556"/>
              <a:gd name="connsiteY5" fmla="*/ 150755 h 2104641"/>
              <a:gd name="connsiteX6" fmla="*/ 150755 w 3047556"/>
              <a:gd name="connsiteY6" fmla="*/ 0 h 210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7556" h="2104641">
                <a:moveTo>
                  <a:pt x="150755" y="0"/>
                </a:moveTo>
                <a:lnTo>
                  <a:pt x="2896801" y="0"/>
                </a:lnTo>
                <a:cubicBezTo>
                  <a:pt x="2980061" y="0"/>
                  <a:pt x="3047556" y="67495"/>
                  <a:pt x="3047556" y="150755"/>
                </a:cubicBezTo>
                <a:lnTo>
                  <a:pt x="3047556" y="2104641"/>
                </a:lnTo>
                <a:lnTo>
                  <a:pt x="0" y="2104641"/>
                </a:lnTo>
                <a:lnTo>
                  <a:pt x="0" y="150755"/>
                </a:lnTo>
                <a:cubicBezTo>
                  <a:pt x="0" y="67495"/>
                  <a:pt x="67495" y="0"/>
                  <a:pt x="150755" y="0"/>
                </a:cubicBezTo>
                <a:close/>
              </a:path>
            </a:pathLst>
          </a:custGeom>
          <a:effectLst/>
        </p:spPr>
        <p:txBody>
          <a:bodyPr wrap="square">
            <a:noAutofit/>
          </a:bodyPr>
          <a:lstStyle>
            <a:lvl1pPr>
              <a:defRPr sz="1100"/>
            </a:lvl1pPr>
          </a:lstStyle>
          <a:p>
            <a:endParaRPr lang="en-US"/>
          </a:p>
        </p:txBody>
      </p:sp>
      <p:sp>
        <p:nvSpPr>
          <p:cNvPr id="29" name="Rectangle 28">
            <a:extLst>
              <a:ext uri="{FF2B5EF4-FFF2-40B4-BE49-F238E27FC236}">
                <a16:creationId xmlns:a16="http://schemas.microsoft.com/office/drawing/2014/main" id="{8E14B3E9-3BA3-6BD8-B4EE-CD5D1B8C8759}"/>
              </a:ext>
            </a:extLst>
          </p:cNvPr>
          <p:cNvSpPr/>
          <p:nvPr userDrawn="1"/>
        </p:nvSpPr>
        <p:spPr>
          <a:xfrm>
            <a:off x="0" y="6768663"/>
            <a:ext cx="12192000" cy="89338"/>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54A215B-FF98-ADE2-8272-1BAA2A493A72}"/>
              </a:ext>
            </a:extLst>
          </p:cNvPr>
          <p:cNvSpPr/>
          <p:nvPr userDrawn="1"/>
        </p:nvSpPr>
        <p:spPr>
          <a:xfrm>
            <a:off x="-9415" y="0"/>
            <a:ext cx="12192000" cy="983536"/>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space réservé du texte 24">
            <a:extLst>
              <a:ext uri="{FF2B5EF4-FFF2-40B4-BE49-F238E27FC236}">
                <a16:creationId xmlns:a16="http://schemas.microsoft.com/office/drawing/2014/main" id="{07449DBA-5031-DAD1-CA4D-C6716E93BB3F}"/>
              </a:ext>
            </a:extLst>
          </p:cNvPr>
          <p:cNvSpPr>
            <a:spLocks noGrp="1"/>
          </p:cNvSpPr>
          <p:nvPr>
            <p:ph type="body" sz="quarter" idx="18" hasCustomPrompt="1"/>
          </p:nvPr>
        </p:nvSpPr>
        <p:spPr>
          <a:xfrm>
            <a:off x="2020402" y="399419"/>
            <a:ext cx="3958367" cy="341313"/>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grpSp>
        <p:nvGrpSpPr>
          <p:cNvPr id="32" name="Graphique 5">
            <a:extLst>
              <a:ext uri="{FF2B5EF4-FFF2-40B4-BE49-F238E27FC236}">
                <a16:creationId xmlns:a16="http://schemas.microsoft.com/office/drawing/2014/main" id="{48F1AE4A-562E-BEF4-E4C9-88033E56A74D}"/>
              </a:ext>
            </a:extLst>
          </p:cNvPr>
          <p:cNvGrpSpPr/>
          <p:nvPr userDrawn="1"/>
        </p:nvGrpSpPr>
        <p:grpSpPr>
          <a:xfrm>
            <a:off x="427731" y="283894"/>
            <a:ext cx="1072833" cy="413356"/>
            <a:chOff x="7443242" y="1620581"/>
            <a:chExt cx="1782855" cy="686921"/>
          </a:xfrm>
          <a:solidFill>
            <a:schemeClr val="bg1"/>
          </a:solidFill>
        </p:grpSpPr>
        <p:sp>
          <p:nvSpPr>
            <p:cNvPr id="33" name="Forme libre : forme 32">
              <a:extLst>
                <a:ext uri="{FF2B5EF4-FFF2-40B4-BE49-F238E27FC236}">
                  <a16:creationId xmlns:a16="http://schemas.microsoft.com/office/drawing/2014/main" id="{8F0D7183-BD67-A741-3D6C-957CBF765BAB}"/>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34" name="Forme libre : forme 33">
              <a:extLst>
                <a:ext uri="{FF2B5EF4-FFF2-40B4-BE49-F238E27FC236}">
                  <a16:creationId xmlns:a16="http://schemas.microsoft.com/office/drawing/2014/main" id="{9400B853-923F-D0C2-2FBA-01138AE2B412}"/>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35" name="Forme libre : forme 34">
              <a:extLst>
                <a:ext uri="{FF2B5EF4-FFF2-40B4-BE49-F238E27FC236}">
                  <a16:creationId xmlns:a16="http://schemas.microsoft.com/office/drawing/2014/main" id="{49D885D0-096A-D8DD-754D-E042ECF42FAD}"/>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36" name="Forme libre : forme 35">
              <a:extLst>
                <a:ext uri="{FF2B5EF4-FFF2-40B4-BE49-F238E27FC236}">
                  <a16:creationId xmlns:a16="http://schemas.microsoft.com/office/drawing/2014/main" id="{1ACD2210-CE8C-EFEB-20E0-83CC2662AA8C}"/>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37" name="Forme libre : forme 36">
              <a:extLst>
                <a:ext uri="{FF2B5EF4-FFF2-40B4-BE49-F238E27FC236}">
                  <a16:creationId xmlns:a16="http://schemas.microsoft.com/office/drawing/2014/main" id="{29D24465-902C-6097-4111-2DA465D2068C}"/>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38" name="Forme libre : forme 37">
              <a:extLst>
                <a:ext uri="{FF2B5EF4-FFF2-40B4-BE49-F238E27FC236}">
                  <a16:creationId xmlns:a16="http://schemas.microsoft.com/office/drawing/2014/main" id="{4065ACA9-1CBD-083B-E068-F9CCFDF8A4C6}"/>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39" name="Forme libre : forme 38">
              <a:extLst>
                <a:ext uri="{FF2B5EF4-FFF2-40B4-BE49-F238E27FC236}">
                  <a16:creationId xmlns:a16="http://schemas.microsoft.com/office/drawing/2014/main" id="{C409F38D-B87F-6FF7-B2CC-5E34A945E1A2}"/>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40" name="Forme libre : forme 39">
              <a:extLst>
                <a:ext uri="{FF2B5EF4-FFF2-40B4-BE49-F238E27FC236}">
                  <a16:creationId xmlns:a16="http://schemas.microsoft.com/office/drawing/2014/main" id="{DD701880-3655-1420-7D40-1AA64E24E615}"/>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41" name="Forme libre : forme 40">
              <a:extLst>
                <a:ext uri="{FF2B5EF4-FFF2-40B4-BE49-F238E27FC236}">
                  <a16:creationId xmlns:a16="http://schemas.microsoft.com/office/drawing/2014/main" id="{B0C9323C-9402-42D4-41FD-D7710D08056F}"/>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42" name="Forme libre : forme 41">
              <a:extLst>
                <a:ext uri="{FF2B5EF4-FFF2-40B4-BE49-F238E27FC236}">
                  <a16:creationId xmlns:a16="http://schemas.microsoft.com/office/drawing/2014/main" id="{E506C87D-029C-F6D4-C652-4DE184A895D9}"/>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43" name="Forme libre : forme 42">
              <a:extLst>
                <a:ext uri="{FF2B5EF4-FFF2-40B4-BE49-F238E27FC236}">
                  <a16:creationId xmlns:a16="http://schemas.microsoft.com/office/drawing/2014/main" id="{B955D259-9D75-2B35-0EAC-0BA45BC7363B}"/>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44" name="Forme libre : forme 43">
              <a:extLst>
                <a:ext uri="{FF2B5EF4-FFF2-40B4-BE49-F238E27FC236}">
                  <a16:creationId xmlns:a16="http://schemas.microsoft.com/office/drawing/2014/main" id="{23E9B93B-9862-1825-39BC-B9221C7AD4FB}"/>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Tree>
    <p:extLst>
      <p:ext uri="{BB962C8B-B14F-4D97-AF65-F5344CB8AC3E}">
        <p14:creationId xmlns:p14="http://schemas.microsoft.com/office/powerpoint/2010/main" val="2366063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47165F6-1DCE-4CD0-BD50-87E3C1253477}"/>
              </a:ext>
            </a:extLst>
          </p:cNvPr>
          <p:cNvSpPr>
            <a:spLocks noGrp="1"/>
          </p:cNvSpPr>
          <p:nvPr>
            <p:ph type="pic" sz="quarter" idx="12"/>
          </p:nvPr>
        </p:nvSpPr>
        <p:spPr>
          <a:xfrm>
            <a:off x="0" y="1684931"/>
            <a:ext cx="5675086" cy="3789386"/>
          </a:xfrm>
          <a:custGeom>
            <a:avLst/>
            <a:gdLst>
              <a:gd name="connsiteX0" fmla="*/ 0 w 4760913"/>
              <a:gd name="connsiteY0" fmla="*/ 0 h 4100513"/>
              <a:gd name="connsiteX1" fmla="*/ 4760913 w 4760913"/>
              <a:gd name="connsiteY1" fmla="*/ 0 h 4100513"/>
              <a:gd name="connsiteX2" fmla="*/ 4760913 w 4760913"/>
              <a:gd name="connsiteY2" fmla="*/ 4100513 h 4100513"/>
              <a:gd name="connsiteX3" fmla="*/ 0 w 4760913"/>
              <a:gd name="connsiteY3" fmla="*/ 4100513 h 4100513"/>
            </a:gdLst>
            <a:ahLst/>
            <a:cxnLst>
              <a:cxn ang="0">
                <a:pos x="connsiteX0" y="connsiteY0"/>
              </a:cxn>
              <a:cxn ang="0">
                <a:pos x="connsiteX1" y="connsiteY1"/>
              </a:cxn>
              <a:cxn ang="0">
                <a:pos x="connsiteX2" y="connsiteY2"/>
              </a:cxn>
              <a:cxn ang="0">
                <a:pos x="connsiteX3" y="connsiteY3"/>
              </a:cxn>
            </a:cxnLst>
            <a:rect l="l" t="t" r="r" b="b"/>
            <a:pathLst>
              <a:path w="4760913" h="4100513">
                <a:moveTo>
                  <a:pt x="0" y="0"/>
                </a:moveTo>
                <a:lnTo>
                  <a:pt x="4760913" y="0"/>
                </a:lnTo>
                <a:lnTo>
                  <a:pt x="4760913" y="4100513"/>
                </a:lnTo>
                <a:lnTo>
                  <a:pt x="0" y="4100513"/>
                </a:lnTo>
                <a:close/>
              </a:path>
            </a:pathLst>
          </a:custGeom>
          <a:effectLst/>
        </p:spPr>
        <p:txBody>
          <a:bodyPr wrap="square">
            <a:noAutofit/>
          </a:bodyPr>
          <a:lstStyle>
            <a:lvl1pPr>
              <a:defRPr sz="1100"/>
            </a:lvl1pPr>
          </a:lstStyle>
          <a:p>
            <a:endParaRPr lang="en-US"/>
          </a:p>
        </p:txBody>
      </p:sp>
      <p:sp>
        <p:nvSpPr>
          <p:cNvPr id="4" name="Espace réservé du texte 5">
            <a:extLst>
              <a:ext uri="{FF2B5EF4-FFF2-40B4-BE49-F238E27FC236}">
                <a16:creationId xmlns:a16="http://schemas.microsoft.com/office/drawing/2014/main" id="{CF27E780-4026-2B45-C950-F75E4AD85EC6}"/>
              </a:ext>
            </a:extLst>
          </p:cNvPr>
          <p:cNvSpPr>
            <a:spLocks noGrp="1"/>
          </p:cNvSpPr>
          <p:nvPr>
            <p:ph type="body" sz="quarter" idx="19" hasCustomPrompt="1"/>
          </p:nvPr>
        </p:nvSpPr>
        <p:spPr>
          <a:xfrm>
            <a:off x="5978769" y="1684931"/>
            <a:ext cx="5108331" cy="559920"/>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5" name="Rectangle 4">
            <a:extLst>
              <a:ext uri="{FF2B5EF4-FFF2-40B4-BE49-F238E27FC236}">
                <a16:creationId xmlns:a16="http://schemas.microsoft.com/office/drawing/2014/main" id="{2ED2367D-2814-3793-FA18-62864B10DA32}"/>
              </a:ext>
            </a:extLst>
          </p:cNvPr>
          <p:cNvSpPr/>
          <p:nvPr userDrawn="1"/>
        </p:nvSpPr>
        <p:spPr>
          <a:xfrm>
            <a:off x="0" y="6768663"/>
            <a:ext cx="12192000" cy="89338"/>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68E72B-C059-DB33-97DA-74893DBE6A7C}"/>
              </a:ext>
            </a:extLst>
          </p:cNvPr>
          <p:cNvSpPr/>
          <p:nvPr userDrawn="1"/>
        </p:nvSpPr>
        <p:spPr>
          <a:xfrm>
            <a:off x="-9415" y="0"/>
            <a:ext cx="12192000" cy="983536"/>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ce réservé du texte 24">
            <a:extLst>
              <a:ext uri="{FF2B5EF4-FFF2-40B4-BE49-F238E27FC236}">
                <a16:creationId xmlns:a16="http://schemas.microsoft.com/office/drawing/2014/main" id="{D5CFA5AB-A2E2-AB9D-E508-CB492EA3FDDC}"/>
              </a:ext>
            </a:extLst>
          </p:cNvPr>
          <p:cNvSpPr>
            <a:spLocks noGrp="1"/>
          </p:cNvSpPr>
          <p:nvPr>
            <p:ph type="body" sz="quarter" idx="18" hasCustomPrompt="1"/>
          </p:nvPr>
        </p:nvSpPr>
        <p:spPr>
          <a:xfrm>
            <a:off x="2020402" y="399419"/>
            <a:ext cx="3958367" cy="341313"/>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grpSp>
        <p:nvGrpSpPr>
          <p:cNvPr id="8" name="Graphique 5">
            <a:extLst>
              <a:ext uri="{FF2B5EF4-FFF2-40B4-BE49-F238E27FC236}">
                <a16:creationId xmlns:a16="http://schemas.microsoft.com/office/drawing/2014/main" id="{CA01C459-93E9-A8D2-7523-8F45215FA8B7}"/>
              </a:ext>
            </a:extLst>
          </p:cNvPr>
          <p:cNvGrpSpPr/>
          <p:nvPr userDrawn="1"/>
        </p:nvGrpSpPr>
        <p:grpSpPr>
          <a:xfrm>
            <a:off x="427731" y="283894"/>
            <a:ext cx="1072833" cy="413356"/>
            <a:chOff x="7443242" y="1620581"/>
            <a:chExt cx="1782855" cy="686921"/>
          </a:xfrm>
          <a:solidFill>
            <a:schemeClr val="bg1"/>
          </a:solidFill>
        </p:grpSpPr>
        <p:sp>
          <p:nvSpPr>
            <p:cNvPr id="9" name="Forme libre : forme 8">
              <a:extLst>
                <a:ext uri="{FF2B5EF4-FFF2-40B4-BE49-F238E27FC236}">
                  <a16:creationId xmlns:a16="http://schemas.microsoft.com/office/drawing/2014/main" id="{A7FFF291-590E-F0CA-64CC-5610F7B0E8A0}"/>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10" name="Forme libre : forme 9">
              <a:extLst>
                <a:ext uri="{FF2B5EF4-FFF2-40B4-BE49-F238E27FC236}">
                  <a16:creationId xmlns:a16="http://schemas.microsoft.com/office/drawing/2014/main" id="{E1978E6F-3D89-1A71-7937-8FFDE0A74F75}"/>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12" name="Forme libre : forme 11">
              <a:extLst>
                <a:ext uri="{FF2B5EF4-FFF2-40B4-BE49-F238E27FC236}">
                  <a16:creationId xmlns:a16="http://schemas.microsoft.com/office/drawing/2014/main" id="{41A35B12-745B-2C8B-0353-E77525BF7E83}"/>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13" name="Forme libre : forme 12">
              <a:extLst>
                <a:ext uri="{FF2B5EF4-FFF2-40B4-BE49-F238E27FC236}">
                  <a16:creationId xmlns:a16="http://schemas.microsoft.com/office/drawing/2014/main" id="{CDB07F89-96F6-AF4A-C4CD-5E5F6F356BF1}"/>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14" name="Forme libre : forme 13">
              <a:extLst>
                <a:ext uri="{FF2B5EF4-FFF2-40B4-BE49-F238E27FC236}">
                  <a16:creationId xmlns:a16="http://schemas.microsoft.com/office/drawing/2014/main" id="{C9E269E2-6DC2-ACDE-721A-4B1E6313CD37}"/>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15" name="Forme libre : forme 14">
              <a:extLst>
                <a:ext uri="{FF2B5EF4-FFF2-40B4-BE49-F238E27FC236}">
                  <a16:creationId xmlns:a16="http://schemas.microsoft.com/office/drawing/2014/main" id="{E96874A5-E146-CBD0-812E-72171E815D24}"/>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16" name="Forme libre : forme 15">
              <a:extLst>
                <a:ext uri="{FF2B5EF4-FFF2-40B4-BE49-F238E27FC236}">
                  <a16:creationId xmlns:a16="http://schemas.microsoft.com/office/drawing/2014/main" id="{75E11DBD-88E8-81BE-77C5-DC4B64E146EE}"/>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17" name="Forme libre : forme 16">
              <a:extLst>
                <a:ext uri="{FF2B5EF4-FFF2-40B4-BE49-F238E27FC236}">
                  <a16:creationId xmlns:a16="http://schemas.microsoft.com/office/drawing/2014/main" id="{2F43BBBE-27AF-74ED-40F6-56C6FB1F5FD4}"/>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18" name="Forme libre : forme 17">
              <a:extLst>
                <a:ext uri="{FF2B5EF4-FFF2-40B4-BE49-F238E27FC236}">
                  <a16:creationId xmlns:a16="http://schemas.microsoft.com/office/drawing/2014/main" id="{C2152591-0C33-0E32-DB63-48398ACA5B1B}"/>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19" name="Forme libre : forme 18">
              <a:extLst>
                <a:ext uri="{FF2B5EF4-FFF2-40B4-BE49-F238E27FC236}">
                  <a16:creationId xmlns:a16="http://schemas.microsoft.com/office/drawing/2014/main" id="{A8F569DD-F958-8E04-4B5D-C0FEBC26C591}"/>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20" name="Forme libre : forme 19">
              <a:extLst>
                <a:ext uri="{FF2B5EF4-FFF2-40B4-BE49-F238E27FC236}">
                  <a16:creationId xmlns:a16="http://schemas.microsoft.com/office/drawing/2014/main" id="{5A49746F-500E-7055-280D-BD9F3BC20374}"/>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21" name="Forme libre : forme 20">
              <a:extLst>
                <a:ext uri="{FF2B5EF4-FFF2-40B4-BE49-F238E27FC236}">
                  <a16:creationId xmlns:a16="http://schemas.microsoft.com/office/drawing/2014/main" id="{A3CD0CE9-4FF7-EE69-02F6-A054889F5A84}"/>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Tree>
    <p:extLst>
      <p:ext uri="{BB962C8B-B14F-4D97-AF65-F5344CB8AC3E}">
        <p14:creationId xmlns:p14="http://schemas.microsoft.com/office/powerpoint/2010/main" val="15495399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1" name="Espace réservé du texte 5">
            <a:extLst>
              <a:ext uri="{FF2B5EF4-FFF2-40B4-BE49-F238E27FC236}">
                <a16:creationId xmlns:a16="http://schemas.microsoft.com/office/drawing/2014/main" id="{C4DA38FB-BA30-30EE-7CD6-4CC02B343F15}"/>
              </a:ext>
            </a:extLst>
          </p:cNvPr>
          <p:cNvSpPr>
            <a:spLocks noGrp="1"/>
          </p:cNvSpPr>
          <p:nvPr>
            <p:ph type="body" sz="quarter" idx="15" hasCustomPrompt="1"/>
          </p:nvPr>
        </p:nvSpPr>
        <p:spPr>
          <a:xfrm>
            <a:off x="4906178" y="963302"/>
            <a:ext cx="4422775" cy="983536"/>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22" name="Espace réservé du texte 7">
            <a:extLst>
              <a:ext uri="{FF2B5EF4-FFF2-40B4-BE49-F238E27FC236}">
                <a16:creationId xmlns:a16="http://schemas.microsoft.com/office/drawing/2014/main" id="{3C51B9F5-9C2D-FCA4-40EB-005F4EAB0C6D}"/>
              </a:ext>
            </a:extLst>
          </p:cNvPr>
          <p:cNvSpPr>
            <a:spLocks noGrp="1"/>
          </p:cNvSpPr>
          <p:nvPr>
            <p:ph type="body" sz="quarter" idx="16" hasCustomPrompt="1"/>
          </p:nvPr>
        </p:nvSpPr>
        <p:spPr>
          <a:xfrm>
            <a:off x="4906178" y="2222934"/>
            <a:ext cx="4422775" cy="3265714"/>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
        <p:nvSpPr>
          <p:cNvPr id="23" name="Rectangle 22">
            <a:extLst>
              <a:ext uri="{FF2B5EF4-FFF2-40B4-BE49-F238E27FC236}">
                <a16:creationId xmlns:a16="http://schemas.microsoft.com/office/drawing/2014/main" id="{0DC8BDB7-35C2-F4E3-44D7-7D9D422E33A3}"/>
              </a:ext>
            </a:extLst>
          </p:cNvPr>
          <p:cNvSpPr/>
          <p:nvPr userDrawn="1"/>
        </p:nvSpPr>
        <p:spPr>
          <a:xfrm>
            <a:off x="0" y="6768663"/>
            <a:ext cx="12192000" cy="89338"/>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9BB0824-9A05-389E-A76D-8DF6FE254F70}"/>
              </a:ext>
            </a:extLst>
          </p:cNvPr>
          <p:cNvSpPr/>
          <p:nvPr userDrawn="1"/>
        </p:nvSpPr>
        <p:spPr>
          <a:xfrm>
            <a:off x="0" y="0"/>
            <a:ext cx="4561952" cy="6857994"/>
          </a:xfrm>
          <a:prstGeom prst="rect">
            <a:avLst/>
          </a:prstGeom>
          <a:blipFill>
            <a:blip r:embed="rId2"/>
            <a:srcRect/>
            <a:stretch>
              <a:fillRect r="-1670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texte 24">
            <a:extLst>
              <a:ext uri="{FF2B5EF4-FFF2-40B4-BE49-F238E27FC236}">
                <a16:creationId xmlns:a16="http://schemas.microsoft.com/office/drawing/2014/main" id="{C2DE8B31-251C-A685-4851-685DDC3E4293}"/>
              </a:ext>
            </a:extLst>
          </p:cNvPr>
          <p:cNvSpPr>
            <a:spLocks noGrp="1"/>
          </p:cNvSpPr>
          <p:nvPr>
            <p:ph type="body" sz="quarter" idx="18" hasCustomPrompt="1"/>
          </p:nvPr>
        </p:nvSpPr>
        <p:spPr>
          <a:xfrm>
            <a:off x="2020403" y="399419"/>
            <a:ext cx="2162978" cy="341313"/>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grpSp>
        <p:nvGrpSpPr>
          <p:cNvPr id="6" name="Graphique 5">
            <a:extLst>
              <a:ext uri="{FF2B5EF4-FFF2-40B4-BE49-F238E27FC236}">
                <a16:creationId xmlns:a16="http://schemas.microsoft.com/office/drawing/2014/main" id="{8C51D631-C1E6-3DF7-9C7B-FB8B5B0015A5}"/>
              </a:ext>
            </a:extLst>
          </p:cNvPr>
          <p:cNvGrpSpPr/>
          <p:nvPr userDrawn="1"/>
        </p:nvGrpSpPr>
        <p:grpSpPr>
          <a:xfrm>
            <a:off x="427731" y="283894"/>
            <a:ext cx="1072833" cy="413356"/>
            <a:chOff x="7443242" y="1620581"/>
            <a:chExt cx="1782855" cy="686921"/>
          </a:xfrm>
          <a:solidFill>
            <a:schemeClr val="bg1"/>
          </a:solidFill>
        </p:grpSpPr>
        <p:sp>
          <p:nvSpPr>
            <p:cNvPr id="7" name="Forme libre : forme 6">
              <a:extLst>
                <a:ext uri="{FF2B5EF4-FFF2-40B4-BE49-F238E27FC236}">
                  <a16:creationId xmlns:a16="http://schemas.microsoft.com/office/drawing/2014/main" id="{1EAA3460-1050-B4C6-A168-8CF4D2723F41}"/>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8" name="Forme libre : forme 7">
              <a:extLst>
                <a:ext uri="{FF2B5EF4-FFF2-40B4-BE49-F238E27FC236}">
                  <a16:creationId xmlns:a16="http://schemas.microsoft.com/office/drawing/2014/main" id="{F92AB69D-D032-89F3-57CB-7A969F242D04}"/>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9" name="Forme libre : forme 8">
              <a:extLst>
                <a:ext uri="{FF2B5EF4-FFF2-40B4-BE49-F238E27FC236}">
                  <a16:creationId xmlns:a16="http://schemas.microsoft.com/office/drawing/2014/main" id="{E46CC450-83F2-D70E-6EC0-5178F747BCAB}"/>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10" name="Forme libre : forme 9">
              <a:extLst>
                <a:ext uri="{FF2B5EF4-FFF2-40B4-BE49-F238E27FC236}">
                  <a16:creationId xmlns:a16="http://schemas.microsoft.com/office/drawing/2014/main" id="{7D2392C6-DB79-4608-771C-A72BBF93C6D8}"/>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12" name="Forme libre : forme 11">
              <a:extLst>
                <a:ext uri="{FF2B5EF4-FFF2-40B4-BE49-F238E27FC236}">
                  <a16:creationId xmlns:a16="http://schemas.microsoft.com/office/drawing/2014/main" id="{C88D3E8F-DD1A-D58D-67DD-FB5EA7317171}"/>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13" name="Forme libre : forme 12">
              <a:extLst>
                <a:ext uri="{FF2B5EF4-FFF2-40B4-BE49-F238E27FC236}">
                  <a16:creationId xmlns:a16="http://schemas.microsoft.com/office/drawing/2014/main" id="{EB6C2951-D591-6B56-F1EC-2060C9F1318B}"/>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14" name="Forme libre : forme 13">
              <a:extLst>
                <a:ext uri="{FF2B5EF4-FFF2-40B4-BE49-F238E27FC236}">
                  <a16:creationId xmlns:a16="http://schemas.microsoft.com/office/drawing/2014/main" id="{4E161316-87CB-F898-F560-063788D1BDF4}"/>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15" name="Forme libre : forme 14">
              <a:extLst>
                <a:ext uri="{FF2B5EF4-FFF2-40B4-BE49-F238E27FC236}">
                  <a16:creationId xmlns:a16="http://schemas.microsoft.com/office/drawing/2014/main" id="{3DC26D67-B503-9D34-5D36-4DB2AF5FEE27}"/>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16" name="Forme libre : forme 15">
              <a:extLst>
                <a:ext uri="{FF2B5EF4-FFF2-40B4-BE49-F238E27FC236}">
                  <a16:creationId xmlns:a16="http://schemas.microsoft.com/office/drawing/2014/main" id="{8848445F-6C77-A8A6-D5CC-387C0BAE27C2}"/>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17" name="Forme libre : forme 16">
              <a:extLst>
                <a:ext uri="{FF2B5EF4-FFF2-40B4-BE49-F238E27FC236}">
                  <a16:creationId xmlns:a16="http://schemas.microsoft.com/office/drawing/2014/main" id="{A7F8D972-5026-BBBC-23F8-58D5D3B490DB}"/>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18" name="Forme libre : forme 17">
              <a:extLst>
                <a:ext uri="{FF2B5EF4-FFF2-40B4-BE49-F238E27FC236}">
                  <a16:creationId xmlns:a16="http://schemas.microsoft.com/office/drawing/2014/main" id="{63DA9787-8F20-76E3-795C-A2A865C85954}"/>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19" name="Forme libre : forme 18">
              <a:extLst>
                <a:ext uri="{FF2B5EF4-FFF2-40B4-BE49-F238E27FC236}">
                  <a16:creationId xmlns:a16="http://schemas.microsoft.com/office/drawing/2014/main" id="{277E9654-7685-C48E-27BC-BFC69B508E95}"/>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Tree>
    <p:extLst>
      <p:ext uri="{BB962C8B-B14F-4D97-AF65-F5344CB8AC3E}">
        <p14:creationId xmlns:p14="http://schemas.microsoft.com/office/powerpoint/2010/main" val="17488742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2EA41F-6AE1-2A0D-2416-F9B6A9BCC092}"/>
              </a:ext>
            </a:extLst>
          </p:cNvPr>
          <p:cNvSpPr/>
          <p:nvPr userDrawn="1"/>
        </p:nvSpPr>
        <p:spPr>
          <a:xfrm>
            <a:off x="-9415" y="0"/>
            <a:ext cx="12192000" cy="983536"/>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space réservé du texte 24">
            <a:extLst>
              <a:ext uri="{FF2B5EF4-FFF2-40B4-BE49-F238E27FC236}">
                <a16:creationId xmlns:a16="http://schemas.microsoft.com/office/drawing/2014/main" id="{3A639221-F0E0-05C3-6B0F-1ED748B3D788}"/>
              </a:ext>
            </a:extLst>
          </p:cNvPr>
          <p:cNvSpPr>
            <a:spLocks noGrp="1"/>
          </p:cNvSpPr>
          <p:nvPr>
            <p:ph type="body" sz="quarter" idx="18" hasCustomPrompt="1"/>
          </p:nvPr>
        </p:nvSpPr>
        <p:spPr>
          <a:xfrm>
            <a:off x="2020403" y="399419"/>
            <a:ext cx="3067700" cy="341313"/>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grpSp>
        <p:nvGrpSpPr>
          <p:cNvPr id="12" name="Graphique 5">
            <a:extLst>
              <a:ext uri="{FF2B5EF4-FFF2-40B4-BE49-F238E27FC236}">
                <a16:creationId xmlns:a16="http://schemas.microsoft.com/office/drawing/2014/main" id="{7C9DC067-E33C-44A9-9A49-3C001F4AF67F}"/>
              </a:ext>
            </a:extLst>
          </p:cNvPr>
          <p:cNvGrpSpPr/>
          <p:nvPr userDrawn="1"/>
        </p:nvGrpSpPr>
        <p:grpSpPr>
          <a:xfrm>
            <a:off x="427731" y="283894"/>
            <a:ext cx="1072833" cy="413356"/>
            <a:chOff x="7443242" y="1620581"/>
            <a:chExt cx="1782855" cy="686921"/>
          </a:xfrm>
          <a:solidFill>
            <a:schemeClr val="bg1"/>
          </a:solidFill>
        </p:grpSpPr>
        <p:sp>
          <p:nvSpPr>
            <p:cNvPr id="13" name="Forme libre : forme 12">
              <a:extLst>
                <a:ext uri="{FF2B5EF4-FFF2-40B4-BE49-F238E27FC236}">
                  <a16:creationId xmlns:a16="http://schemas.microsoft.com/office/drawing/2014/main" id="{8E02538A-1C09-0ACF-0913-FD7FF2C0B587}"/>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14" name="Forme libre : forme 13">
              <a:extLst>
                <a:ext uri="{FF2B5EF4-FFF2-40B4-BE49-F238E27FC236}">
                  <a16:creationId xmlns:a16="http://schemas.microsoft.com/office/drawing/2014/main" id="{8805FBE6-AF2E-6AB2-843B-86FD88C5961F}"/>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15" name="Forme libre : forme 14">
              <a:extLst>
                <a:ext uri="{FF2B5EF4-FFF2-40B4-BE49-F238E27FC236}">
                  <a16:creationId xmlns:a16="http://schemas.microsoft.com/office/drawing/2014/main" id="{31B8CD5D-5B41-A6D6-FC4B-7802050D3FBE}"/>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16" name="Forme libre : forme 15">
              <a:extLst>
                <a:ext uri="{FF2B5EF4-FFF2-40B4-BE49-F238E27FC236}">
                  <a16:creationId xmlns:a16="http://schemas.microsoft.com/office/drawing/2014/main" id="{25221996-4F8D-DEDB-7CA2-3CA2D07A0D3C}"/>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17" name="Forme libre : forme 16">
              <a:extLst>
                <a:ext uri="{FF2B5EF4-FFF2-40B4-BE49-F238E27FC236}">
                  <a16:creationId xmlns:a16="http://schemas.microsoft.com/office/drawing/2014/main" id="{878B9D91-D9B0-C97A-965E-69594EF9F2A8}"/>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18" name="Forme libre : forme 17">
              <a:extLst>
                <a:ext uri="{FF2B5EF4-FFF2-40B4-BE49-F238E27FC236}">
                  <a16:creationId xmlns:a16="http://schemas.microsoft.com/office/drawing/2014/main" id="{FFB0E11E-EF79-C154-6D99-B3946AD4EC9E}"/>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19" name="Forme libre : forme 18">
              <a:extLst>
                <a:ext uri="{FF2B5EF4-FFF2-40B4-BE49-F238E27FC236}">
                  <a16:creationId xmlns:a16="http://schemas.microsoft.com/office/drawing/2014/main" id="{14DF7F92-A98E-4CF1-B89C-2FD0635DC6BC}"/>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20" name="Forme libre : forme 19">
              <a:extLst>
                <a:ext uri="{FF2B5EF4-FFF2-40B4-BE49-F238E27FC236}">
                  <a16:creationId xmlns:a16="http://schemas.microsoft.com/office/drawing/2014/main" id="{8CE22CDC-C5E1-65FD-21A0-94CCF7F9E00F}"/>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21" name="Forme libre : forme 20">
              <a:extLst>
                <a:ext uri="{FF2B5EF4-FFF2-40B4-BE49-F238E27FC236}">
                  <a16:creationId xmlns:a16="http://schemas.microsoft.com/office/drawing/2014/main" id="{11959A7A-6C76-5083-D1DC-7AF65A397282}"/>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22" name="Forme libre : forme 21">
              <a:extLst>
                <a:ext uri="{FF2B5EF4-FFF2-40B4-BE49-F238E27FC236}">
                  <a16:creationId xmlns:a16="http://schemas.microsoft.com/office/drawing/2014/main" id="{C3E27D3B-0BB9-EFEE-295B-6E67F37A02C7}"/>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23" name="Forme libre : forme 22">
              <a:extLst>
                <a:ext uri="{FF2B5EF4-FFF2-40B4-BE49-F238E27FC236}">
                  <a16:creationId xmlns:a16="http://schemas.microsoft.com/office/drawing/2014/main" id="{070E6D21-2CD8-6246-6594-E6D9F67EEE80}"/>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24" name="Forme libre : forme 23">
              <a:extLst>
                <a:ext uri="{FF2B5EF4-FFF2-40B4-BE49-F238E27FC236}">
                  <a16:creationId xmlns:a16="http://schemas.microsoft.com/office/drawing/2014/main" id="{CC6AE2AD-8454-C591-BB8B-F10D61AAE05C}"/>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cxnSp>
        <p:nvCxnSpPr>
          <p:cNvPr id="2" name="Straight Connector 27">
            <a:extLst>
              <a:ext uri="{FF2B5EF4-FFF2-40B4-BE49-F238E27FC236}">
                <a16:creationId xmlns:a16="http://schemas.microsoft.com/office/drawing/2014/main" id="{FA3AD3D5-17C5-3CCA-CCB4-DD55262ADD2E}"/>
              </a:ext>
            </a:extLst>
          </p:cNvPr>
          <p:cNvCxnSpPr>
            <a:cxnSpLocks/>
          </p:cNvCxnSpPr>
          <p:nvPr userDrawn="1"/>
        </p:nvCxnSpPr>
        <p:spPr>
          <a:xfrm>
            <a:off x="7010400" y="983536"/>
            <a:ext cx="0" cy="5874464"/>
          </a:xfrm>
          <a:prstGeom prst="line">
            <a:avLst/>
          </a:prstGeom>
          <a:ln w="19050">
            <a:solidFill>
              <a:srgbClr val="0A0096"/>
            </a:solidFill>
            <a:prstDash val="dash"/>
          </a:ln>
        </p:spPr>
        <p:style>
          <a:lnRef idx="1">
            <a:schemeClr val="accent1"/>
          </a:lnRef>
          <a:fillRef idx="0">
            <a:schemeClr val="accent1"/>
          </a:fillRef>
          <a:effectRef idx="0">
            <a:schemeClr val="accent1"/>
          </a:effectRef>
          <a:fontRef idx="minor">
            <a:schemeClr val="tx1"/>
          </a:fontRef>
        </p:style>
      </p:cxnSp>
      <p:sp>
        <p:nvSpPr>
          <p:cNvPr id="8" name="Tampungan Gambar 7"/>
          <p:cNvSpPr>
            <a:spLocks noGrp="1"/>
          </p:cNvSpPr>
          <p:nvPr>
            <p:ph type="pic" sz="quarter" idx="10"/>
          </p:nvPr>
        </p:nvSpPr>
        <p:spPr>
          <a:xfrm>
            <a:off x="6095996" y="1530430"/>
            <a:ext cx="1828800" cy="18288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pattFill prst="pct5">
            <a:fgClr>
              <a:schemeClr val="accent1"/>
            </a:fgClr>
            <a:bgClr>
              <a:schemeClr val="bg1"/>
            </a:bgClr>
          </a:pattFill>
        </p:spPr>
        <p:txBody>
          <a:bodyPr wrap="square">
            <a:noAutofit/>
          </a:bodyPr>
          <a:lstStyle>
            <a:lvl1pPr>
              <a:defRPr sz="1100"/>
            </a:lvl1pPr>
          </a:lstStyle>
          <a:p>
            <a:pPr lvl="0"/>
            <a:endParaRPr lang="en-ID" noProof="0"/>
          </a:p>
        </p:txBody>
      </p:sp>
      <p:sp>
        <p:nvSpPr>
          <p:cNvPr id="11" name="Tampungan Gambar 10"/>
          <p:cNvSpPr>
            <a:spLocks noGrp="1"/>
          </p:cNvSpPr>
          <p:nvPr>
            <p:ph type="pic" sz="quarter" idx="11"/>
          </p:nvPr>
        </p:nvSpPr>
        <p:spPr>
          <a:xfrm>
            <a:off x="6095997" y="4314823"/>
            <a:ext cx="1828800" cy="18288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pattFill prst="pct5">
            <a:fgClr>
              <a:schemeClr val="accent1"/>
            </a:fgClr>
            <a:bgClr>
              <a:schemeClr val="bg1"/>
            </a:bgClr>
          </a:pattFill>
        </p:spPr>
        <p:txBody>
          <a:bodyPr wrap="square">
            <a:noAutofit/>
          </a:bodyPr>
          <a:lstStyle>
            <a:lvl1pPr>
              <a:defRPr sz="1100"/>
            </a:lvl1pPr>
          </a:lstStyle>
          <a:p>
            <a:pPr lvl="0"/>
            <a:endParaRPr lang="en-ID" noProof="0"/>
          </a:p>
        </p:txBody>
      </p:sp>
      <p:sp>
        <p:nvSpPr>
          <p:cNvPr id="4" name="Espace réservé du texte 5">
            <a:extLst>
              <a:ext uri="{FF2B5EF4-FFF2-40B4-BE49-F238E27FC236}">
                <a16:creationId xmlns:a16="http://schemas.microsoft.com/office/drawing/2014/main" id="{D3FC4A2A-B543-F15E-F02C-8688D3122573}"/>
              </a:ext>
            </a:extLst>
          </p:cNvPr>
          <p:cNvSpPr>
            <a:spLocks noGrp="1"/>
          </p:cNvSpPr>
          <p:nvPr>
            <p:ph type="body" sz="quarter" idx="15" hasCustomPrompt="1"/>
          </p:nvPr>
        </p:nvSpPr>
        <p:spPr>
          <a:xfrm>
            <a:off x="665327" y="1558213"/>
            <a:ext cx="4422775" cy="922422"/>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5" name="Espace réservé du texte 7">
            <a:extLst>
              <a:ext uri="{FF2B5EF4-FFF2-40B4-BE49-F238E27FC236}">
                <a16:creationId xmlns:a16="http://schemas.microsoft.com/office/drawing/2014/main" id="{7A7BC7A1-96FD-9B68-D25C-0E512AE2B30D}"/>
              </a:ext>
            </a:extLst>
          </p:cNvPr>
          <p:cNvSpPr>
            <a:spLocks noGrp="1"/>
          </p:cNvSpPr>
          <p:nvPr>
            <p:ph type="body" sz="quarter" idx="16" hasCustomPrompt="1"/>
          </p:nvPr>
        </p:nvSpPr>
        <p:spPr>
          <a:xfrm>
            <a:off x="665327" y="2588572"/>
            <a:ext cx="4422775" cy="541385"/>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Tree>
    <p:extLst>
      <p:ext uri="{BB962C8B-B14F-4D97-AF65-F5344CB8AC3E}">
        <p14:creationId xmlns:p14="http://schemas.microsoft.com/office/powerpoint/2010/main" val="10592481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RE PAGES">
    <p:spTree>
      <p:nvGrpSpPr>
        <p:cNvPr id="1" name=""/>
        <p:cNvGrpSpPr/>
        <p:nvPr/>
      </p:nvGrpSpPr>
      <p:grpSpPr>
        <a:xfrm>
          <a:off x="0" y="0"/>
          <a:ext cx="0" cy="0"/>
          <a:chOff x="0" y="0"/>
          <a:chExt cx="0" cy="0"/>
        </a:xfrm>
      </p:grpSpPr>
      <p:sp>
        <p:nvSpPr>
          <p:cNvPr id="2" name="Persegi Panjang 2">
            <a:extLst>
              <a:ext uri="{FF2B5EF4-FFF2-40B4-BE49-F238E27FC236}">
                <a16:creationId xmlns:a16="http://schemas.microsoft.com/office/drawing/2014/main" id="{E9C013A0-1892-88EF-FACA-2309EC9A256F}"/>
              </a:ext>
            </a:extLst>
          </p:cNvPr>
          <p:cNvSpPr/>
          <p:nvPr userDrawn="1"/>
        </p:nvSpPr>
        <p:spPr>
          <a:xfrm flipH="1">
            <a:off x="7010400" y="0"/>
            <a:ext cx="5181600" cy="6858000"/>
          </a:xfrm>
          <a:prstGeom prst="rect">
            <a:avLst/>
          </a:prstGeom>
          <a:gradFill>
            <a:gsLst>
              <a:gs pos="0">
                <a:srgbClr val="0A0096"/>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pic>
        <p:nvPicPr>
          <p:cNvPr id="8" name="Picture 2">
            <a:extLst>
              <a:ext uri="{FF2B5EF4-FFF2-40B4-BE49-F238E27FC236}">
                <a16:creationId xmlns:a16="http://schemas.microsoft.com/office/drawing/2014/main" id="{33C56852-834E-4112-A747-114B33BDD589}"/>
              </a:ext>
            </a:extLst>
          </p:cNvPr>
          <p:cNvPicPr/>
          <p:nvPr userDrawn="1"/>
        </p:nvPicPr>
        <p:blipFill>
          <a:blip r:embed="rId2"/>
          <a:stretch/>
        </p:blipFill>
        <p:spPr>
          <a:xfrm>
            <a:off x="10309906" y="113227"/>
            <a:ext cx="1757520" cy="896040"/>
          </a:xfrm>
          <a:prstGeom prst="rect">
            <a:avLst/>
          </a:prstGeom>
          <a:ln>
            <a:noFill/>
          </a:ln>
        </p:spPr>
      </p:pic>
      <p:sp>
        <p:nvSpPr>
          <p:cNvPr id="9" name="CustomShape 3">
            <a:extLst>
              <a:ext uri="{FF2B5EF4-FFF2-40B4-BE49-F238E27FC236}">
                <a16:creationId xmlns:a16="http://schemas.microsoft.com/office/drawing/2014/main" id="{BB694251-36B7-4F43-8F12-3355F339EC72}"/>
              </a:ext>
            </a:extLst>
          </p:cNvPr>
          <p:cNvSpPr/>
          <p:nvPr userDrawn="1"/>
        </p:nvSpPr>
        <p:spPr>
          <a:xfrm>
            <a:off x="0" y="1970378"/>
            <a:ext cx="12344040" cy="2917244"/>
          </a:xfrm>
          <a:prstGeom prst="rect">
            <a:avLst/>
          </a:prstGeom>
          <a:solidFill>
            <a:schemeClr val="bg1"/>
          </a:solidFill>
          <a:ln>
            <a:noFill/>
          </a:ln>
          <a:effectLst>
            <a:outerShdw blurRad="292100" sx="102000" sy="102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p:style>
      </p:sp>
      <p:sp>
        <p:nvSpPr>
          <p:cNvPr id="12" name="Espace réservé du texte 11">
            <a:extLst>
              <a:ext uri="{FF2B5EF4-FFF2-40B4-BE49-F238E27FC236}">
                <a16:creationId xmlns:a16="http://schemas.microsoft.com/office/drawing/2014/main" id="{7E0BBDDD-AA2D-4612-BC38-67DEAFF63123}"/>
              </a:ext>
            </a:extLst>
          </p:cNvPr>
          <p:cNvSpPr>
            <a:spLocks noGrp="1"/>
          </p:cNvSpPr>
          <p:nvPr>
            <p:ph type="body" sz="quarter" idx="10" hasCustomPrompt="1"/>
          </p:nvPr>
        </p:nvSpPr>
        <p:spPr>
          <a:xfrm>
            <a:off x="0" y="3124200"/>
            <a:ext cx="12344400" cy="609600"/>
          </a:xfrm>
          <a:prstGeom prst="rect">
            <a:avLst/>
          </a:prstGeom>
        </p:spPr>
        <p:txBody>
          <a:bodyPr/>
          <a:lstStyle>
            <a:lvl1pPr marL="0" indent="0" algn="ctr">
              <a:buNone/>
              <a:defRPr sz="4000" b="1">
                <a:solidFill>
                  <a:srgbClr val="090095"/>
                </a:solidFill>
                <a:latin typeface="Montserrat" panose="00000500000000000000" pitchFamily="2" charset="0"/>
              </a:defRPr>
            </a:lvl1pPr>
          </a:lstStyle>
          <a:p>
            <a:pPr lvl="0"/>
            <a:r>
              <a:rPr lang="fr-FR" dirty="0"/>
              <a:t>INSÉRER UN TITRE</a:t>
            </a:r>
            <a:endParaRPr lang="en-US" dirty="0"/>
          </a:p>
        </p:txBody>
      </p:sp>
    </p:spTree>
    <p:extLst>
      <p:ext uri="{BB962C8B-B14F-4D97-AF65-F5344CB8AC3E}">
        <p14:creationId xmlns:p14="http://schemas.microsoft.com/office/powerpoint/2010/main" val="1157946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Diapositive de titre">
    <p:spTree>
      <p:nvGrpSpPr>
        <p:cNvPr id="1" name=""/>
        <p:cNvGrpSpPr/>
        <p:nvPr/>
      </p:nvGrpSpPr>
      <p:grpSpPr>
        <a:xfrm>
          <a:off x="0" y="0"/>
          <a:ext cx="0" cy="0"/>
          <a:chOff x="0" y="0"/>
          <a:chExt cx="0" cy="0"/>
        </a:xfrm>
      </p:grpSpPr>
      <p:pic>
        <p:nvPicPr>
          <p:cNvPr id="38" name="Image 37" descr="Une image contenant personne&#10;&#10;Description générée automatiquement">
            <a:extLst>
              <a:ext uri="{FF2B5EF4-FFF2-40B4-BE49-F238E27FC236}">
                <a16:creationId xmlns:a16="http://schemas.microsoft.com/office/drawing/2014/main" id="{7142965D-48CE-8ED8-C64A-55EB9DD670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939"/>
          <a:stretch/>
        </p:blipFill>
        <p:spPr>
          <a:xfrm>
            <a:off x="0" y="-14"/>
            <a:ext cx="8214698" cy="7106651"/>
          </a:xfrm>
          <a:prstGeom prst="rect">
            <a:avLst/>
          </a:prstGeom>
        </p:spPr>
      </p:pic>
      <p:sp>
        <p:nvSpPr>
          <p:cNvPr id="54" name="Rectangle 53">
            <a:extLst>
              <a:ext uri="{FF2B5EF4-FFF2-40B4-BE49-F238E27FC236}">
                <a16:creationId xmlns:a16="http://schemas.microsoft.com/office/drawing/2014/main" id="{322700AD-ED8F-3552-2BFD-A1220804D635}"/>
              </a:ext>
            </a:extLst>
          </p:cNvPr>
          <p:cNvSpPr/>
          <p:nvPr userDrawn="1"/>
        </p:nvSpPr>
        <p:spPr>
          <a:xfrm>
            <a:off x="-2229788" y="-48123"/>
            <a:ext cx="7690196" cy="6981359"/>
          </a:xfrm>
          <a:prstGeom prst="rect">
            <a:avLst/>
          </a:prstGeom>
          <a:solidFill>
            <a:srgbClr val="CFCFC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Rectangle 4">
            <a:extLst>
              <a:ext uri="{FF2B5EF4-FFF2-40B4-BE49-F238E27FC236}">
                <a16:creationId xmlns:a16="http://schemas.microsoft.com/office/drawing/2014/main" id="{29C9E007-359E-5E38-DF92-8C2A5E82213D}"/>
              </a:ext>
            </a:extLst>
          </p:cNvPr>
          <p:cNvSpPr/>
          <p:nvPr userDrawn="1"/>
        </p:nvSpPr>
        <p:spPr>
          <a:xfrm>
            <a:off x="-783124" y="-6"/>
            <a:ext cx="13896958" cy="6857998"/>
          </a:xfrm>
          <a:prstGeom prst="rect">
            <a:avLst/>
          </a:prstGeom>
          <a:gradFill flip="none" rotWithShape="1">
            <a:gsLst>
              <a:gs pos="20000">
                <a:schemeClr val="tx1">
                  <a:alpha val="0"/>
                </a:schemeClr>
              </a:gs>
              <a:gs pos="100000">
                <a:schemeClr val="tx1">
                  <a:alpha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7DCF423-0ABB-18F0-C64F-A6E7E67043BF}"/>
              </a:ext>
            </a:extLst>
          </p:cNvPr>
          <p:cNvSpPr/>
          <p:nvPr userDrawn="1"/>
        </p:nvSpPr>
        <p:spPr>
          <a:xfrm>
            <a:off x="5460999" y="0"/>
            <a:ext cx="12192000" cy="6858000"/>
          </a:xfrm>
          <a:prstGeom prst="rect">
            <a:avLst/>
          </a:prstGeom>
          <a:blipFill>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6255AC-D58D-9657-DBFD-F5D94389D6CC}"/>
              </a:ext>
            </a:extLst>
          </p:cNvPr>
          <p:cNvSpPr/>
          <p:nvPr userDrawn="1"/>
        </p:nvSpPr>
        <p:spPr>
          <a:xfrm>
            <a:off x="5461000" y="0"/>
            <a:ext cx="6731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onnecteur droit 23">
            <a:extLst>
              <a:ext uri="{FF2B5EF4-FFF2-40B4-BE49-F238E27FC236}">
                <a16:creationId xmlns:a16="http://schemas.microsoft.com/office/drawing/2014/main" id="{93C9AA8A-8BD7-DE04-AA56-0E390A246553}"/>
              </a:ext>
            </a:extLst>
          </p:cNvPr>
          <p:cNvCxnSpPr>
            <a:cxnSpLocks/>
          </p:cNvCxnSpPr>
          <p:nvPr userDrawn="1"/>
        </p:nvCxnSpPr>
        <p:spPr>
          <a:xfrm>
            <a:off x="5461000" y="464324"/>
            <a:ext cx="0" cy="6858000"/>
          </a:xfrm>
          <a:prstGeom prst="line">
            <a:avLst/>
          </a:prstGeom>
          <a:ln w="3175" cmpd="sng">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691F75BA-D44B-7B46-B5B0-00CE76A06666}"/>
              </a:ext>
            </a:extLst>
          </p:cNvPr>
          <p:cNvSpPr/>
          <p:nvPr userDrawn="1"/>
        </p:nvSpPr>
        <p:spPr>
          <a:xfrm>
            <a:off x="8846925" y="-592052"/>
            <a:ext cx="6736256" cy="7478104"/>
          </a:xfrm>
          <a:prstGeom prst="rect">
            <a:avLst/>
          </a:prstGeom>
          <a:blipFill>
            <a:blip r:embed="rId4"/>
            <a:srcRect/>
            <a:stretch>
              <a:fillRect r="-1670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e 55">
            <a:extLst>
              <a:ext uri="{FF2B5EF4-FFF2-40B4-BE49-F238E27FC236}">
                <a16:creationId xmlns:a16="http://schemas.microsoft.com/office/drawing/2014/main" id="{A0683759-1298-6B5C-3D12-3A45C79C6D8F}"/>
              </a:ext>
            </a:extLst>
          </p:cNvPr>
          <p:cNvGrpSpPr/>
          <p:nvPr userDrawn="1"/>
        </p:nvGrpSpPr>
        <p:grpSpPr>
          <a:xfrm>
            <a:off x="2057400" y="0"/>
            <a:ext cx="10134600" cy="7322310"/>
            <a:chOff x="2057400" y="0"/>
            <a:chExt cx="10134600" cy="7322310"/>
          </a:xfrm>
        </p:grpSpPr>
        <p:cxnSp>
          <p:nvCxnSpPr>
            <p:cNvPr id="23" name="Connecteur droit 22">
              <a:extLst>
                <a:ext uri="{FF2B5EF4-FFF2-40B4-BE49-F238E27FC236}">
                  <a16:creationId xmlns:a16="http://schemas.microsoft.com/office/drawing/2014/main" id="{7770F28D-DF62-AABE-7B9E-A9D1B2B48872}"/>
                </a:ext>
              </a:extLst>
            </p:cNvPr>
            <p:cNvCxnSpPr>
              <a:cxnSpLocks/>
            </p:cNvCxnSpPr>
            <p:nvPr userDrawn="1"/>
          </p:nvCxnSpPr>
          <p:spPr>
            <a:xfrm>
              <a:off x="2057400" y="0"/>
              <a:ext cx="0" cy="6858000"/>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2F8A135D-2078-DBC0-6078-3EDA830DF6BA}"/>
                </a:ext>
              </a:extLst>
            </p:cNvPr>
            <p:cNvCxnSpPr>
              <a:cxnSpLocks/>
            </p:cNvCxnSpPr>
            <p:nvPr userDrawn="1"/>
          </p:nvCxnSpPr>
          <p:spPr>
            <a:xfrm>
              <a:off x="2057400" y="2286000"/>
              <a:ext cx="10134600" cy="0"/>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78F17176-49D2-8F2C-D140-AA3C53F68BCD}"/>
                </a:ext>
              </a:extLst>
            </p:cNvPr>
            <p:cNvCxnSpPr>
              <a:cxnSpLocks/>
            </p:cNvCxnSpPr>
            <p:nvPr userDrawn="1"/>
          </p:nvCxnSpPr>
          <p:spPr>
            <a:xfrm>
              <a:off x="2057400" y="4572000"/>
              <a:ext cx="10134600" cy="0"/>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nvGrpSpPr>
            <p:cNvPr id="27" name="Groupe 26">
              <a:extLst>
                <a:ext uri="{FF2B5EF4-FFF2-40B4-BE49-F238E27FC236}">
                  <a16:creationId xmlns:a16="http://schemas.microsoft.com/office/drawing/2014/main" id="{0C0F2366-8D89-6AD7-575C-A2A01F4735D7}"/>
                </a:ext>
              </a:extLst>
            </p:cNvPr>
            <p:cNvGrpSpPr/>
            <p:nvPr userDrawn="1"/>
          </p:nvGrpSpPr>
          <p:grpSpPr>
            <a:xfrm>
              <a:off x="5298367" y="4409367"/>
              <a:ext cx="325266" cy="325266"/>
              <a:chOff x="3702812" y="3957930"/>
              <a:chExt cx="722375" cy="722376"/>
            </a:xfrm>
          </p:grpSpPr>
          <p:cxnSp>
            <p:nvCxnSpPr>
              <p:cNvPr id="28" name="Connecteur droit 27">
                <a:extLst>
                  <a:ext uri="{FF2B5EF4-FFF2-40B4-BE49-F238E27FC236}">
                    <a16:creationId xmlns:a16="http://schemas.microsoft.com/office/drawing/2014/main" id="{25BF04A4-731E-538A-F51E-445828D3CDB1}"/>
                  </a:ext>
                </a:extLst>
              </p:cNvPr>
              <p:cNvCxnSpPr>
                <a:cxnSpLocks/>
              </p:cNvCxnSpPr>
              <p:nvPr/>
            </p:nvCxnSpPr>
            <p:spPr>
              <a:xfrm>
                <a:off x="4064000" y="3957930"/>
                <a:ext cx="0" cy="72237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914F4401-D769-5920-9FC8-E43702D27E8E}"/>
                  </a:ext>
                </a:extLst>
              </p:cNvPr>
              <p:cNvCxnSpPr>
                <a:cxnSpLocks/>
              </p:cNvCxnSpPr>
              <p:nvPr/>
            </p:nvCxnSpPr>
            <p:spPr>
              <a:xfrm flipH="1">
                <a:off x="3702812" y="4319118"/>
                <a:ext cx="72237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Groupe 29">
              <a:extLst>
                <a:ext uri="{FF2B5EF4-FFF2-40B4-BE49-F238E27FC236}">
                  <a16:creationId xmlns:a16="http://schemas.microsoft.com/office/drawing/2014/main" id="{C8A585FB-DD04-ABAA-3B9B-C5B7E5560F3D}"/>
                </a:ext>
              </a:extLst>
            </p:cNvPr>
            <p:cNvGrpSpPr/>
            <p:nvPr userDrawn="1"/>
          </p:nvGrpSpPr>
          <p:grpSpPr>
            <a:xfrm>
              <a:off x="5298367" y="2123367"/>
              <a:ext cx="325266" cy="325266"/>
              <a:chOff x="3702812" y="3957930"/>
              <a:chExt cx="722375" cy="722376"/>
            </a:xfrm>
          </p:grpSpPr>
          <p:cxnSp>
            <p:nvCxnSpPr>
              <p:cNvPr id="31" name="Connecteur droit 30">
                <a:extLst>
                  <a:ext uri="{FF2B5EF4-FFF2-40B4-BE49-F238E27FC236}">
                    <a16:creationId xmlns:a16="http://schemas.microsoft.com/office/drawing/2014/main" id="{85090B78-54AB-EEA8-3F63-9204BDA0A8B3}"/>
                  </a:ext>
                </a:extLst>
              </p:cNvPr>
              <p:cNvCxnSpPr>
                <a:cxnSpLocks/>
              </p:cNvCxnSpPr>
              <p:nvPr/>
            </p:nvCxnSpPr>
            <p:spPr>
              <a:xfrm>
                <a:off x="4064000" y="3957930"/>
                <a:ext cx="0" cy="72237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4128C1D9-8400-DE60-2C0C-16183F4FE908}"/>
                  </a:ext>
                </a:extLst>
              </p:cNvPr>
              <p:cNvCxnSpPr>
                <a:cxnSpLocks/>
              </p:cNvCxnSpPr>
              <p:nvPr/>
            </p:nvCxnSpPr>
            <p:spPr>
              <a:xfrm flipH="1">
                <a:off x="3702812" y="4319118"/>
                <a:ext cx="72237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Groupe 3">
              <a:extLst>
                <a:ext uri="{FF2B5EF4-FFF2-40B4-BE49-F238E27FC236}">
                  <a16:creationId xmlns:a16="http://schemas.microsoft.com/office/drawing/2014/main" id="{33A880DE-57FD-DF14-2A50-F0B81C6B5686}"/>
                </a:ext>
              </a:extLst>
            </p:cNvPr>
            <p:cNvGrpSpPr/>
            <p:nvPr userDrawn="1"/>
          </p:nvGrpSpPr>
          <p:grpSpPr>
            <a:xfrm>
              <a:off x="8675240" y="4405354"/>
              <a:ext cx="325266" cy="325266"/>
              <a:chOff x="3702812" y="3957930"/>
              <a:chExt cx="722375" cy="722376"/>
            </a:xfrm>
          </p:grpSpPr>
          <p:cxnSp>
            <p:nvCxnSpPr>
              <p:cNvPr id="20" name="Connecteur droit 19">
                <a:extLst>
                  <a:ext uri="{FF2B5EF4-FFF2-40B4-BE49-F238E27FC236}">
                    <a16:creationId xmlns:a16="http://schemas.microsoft.com/office/drawing/2014/main" id="{1D7C75A3-BA81-9CC3-ACE0-EC5D335A1DE6}"/>
                  </a:ext>
                </a:extLst>
              </p:cNvPr>
              <p:cNvCxnSpPr>
                <a:cxnSpLocks/>
              </p:cNvCxnSpPr>
              <p:nvPr/>
            </p:nvCxnSpPr>
            <p:spPr>
              <a:xfrm>
                <a:off x="4064000" y="3957930"/>
                <a:ext cx="0" cy="72237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17F71881-6008-7025-C592-B7E1170F239D}"/>
                  </a:ext>
                </a:extLst>
              </p:cNvPr>
              <p:cNvCxnSpPr>
                <a:cxnSpLocks/>
              </p:cNvCxnSpPr>
              <p:nvPr/>
            </p:nvCxnSpPr>
            <p:spPr>
              <a:xfrm flipH="1">
                <a:off x="3702812" y="4319118"/>
                <a:ext cx="72237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3" name="Groupe 32">
              <a:extLst>
                <a:ext uri="{FF2B5EF4-FFF2-40B4-BE49-F238E27FC236}">
                  <a16:creationId xmlns:a16="http://schemas.microsoft.com/office/drawing/2014/main" id="{BA0E71E5-8531-B751-07CF-8CAEFA262086}"/>
                </a:ext>
              </a:extLst>
            </p:cNvPr>
            <p:cNvGrpSpPr/>
            <p:nvPr userDrawn="1"/>
          </p:nvGrpSpPr>
          <p:grpSpPr>
            <a:xfrm>
              <a:off x="8675240" y="2119354"/>
              <a:ext cx="325266" cy="325266"/>
              <a:chOff x="3702812" y="3957930"/>
              <a:chExt cx="722375" cy="722376"/>
            </a:xfrm>
          </p:grpSpPr>
          <p:cxnSp>
            <p:nvCxnSpPr>
              <p:cNvPr id="34" name="Connecteur droit 33">
                <a:extLst>
                  <a:ext uri="{FF2B5EF4-FFF2-40B4-BE49-F238E27FC236}">
                    <a16:creationId xmlns:a16="http://schemas.microsoft.com/office/drawing/2014/main" id="{DEA30C95-71D7-8D4C-2888-E2666A8067A6}"/>
                  </a:ext>
                </a:extLst>
              </p:cNvPr>
              <p:cNvCxnSpPr>
                <a:cxnSpLocks/>
              </p:cNvCxnSpPr>
              <p:nvPr/>
            </p:nvCxnSpPr>
            <p:spPr>
              <a:xfrm>
                <a:off x="4064000" y="3957930"/>
                <a:ext cx="0" cy="72237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1B99547A-B9EC-6C27-6F58-A3BF74187BDD}"/>
                  </a:ext>
                </a:extLst>
              </p:cNvPr>
              <p:cNvCxnSpPr>
                <a:cxnSpLocks/>
              </p:cNvCxnSpPr>
              <p:nvPr/>
            </p:nvCxnSpPr>
            <p:spPr>
              <a:xfrm flipH="1">
                <a:off x="3702812" y="4319118"/>
                <a:ext cx="72237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9" name="Connecteur droit 38">
              <a:extLst>
                <a:ext uri="{FF2B5EF4-FFF2-40B4-BE49-F238E27FC236}">
                  <a16:creationId xmlns:a16="http://schemas.microsoft.com/office/drawing/2014/main" id="{1E71E57F-FA77-F4B3-B7AE-1FCD579C7748}"/>
                </a:ext>
              </a:extLst>
            </p:cNvPr>
            <p:cNvCxnSpPr>
              <a:cxnSpLocks/>
            </p:cNvCxnSpPr>
            <p:nvPr userDrawn="1"/>
          </p:nvCxnSpPr>
          <p:spPr>
            <a:xfrm>
              <a:off x="8837281" y="464310"/>
              <a:ext cx="0" cy="6858000"/>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2" name="Graphique 5">
            <a:extLst>
              <a:ext uri="{FF2B5EF4-FFF2-40B4-BE49-F238E27FC236}">
                <a16:creationId xmlns:a16="http://schemas.microsoft.com/office/drawing/2014/main" id="{E141D82B-4FB6-2C84-0328-E87E11864092}"/>
              </a:ext>
            </a:extLst>
          </p:cNvPr>
          <p:cNvGrpSpPr/>
          <p:nvPr userDrawn="1"/>
        </p:nvGrpSpPr>
        <p:grpSpPr>
          <a:xfrm>
            <a:off x="427731" y="283894"/>
            <a:ext cx="1072833" cy="413356"/>
            <a:chOff x="7443242" y="1620581"/>
            <a:chExt cx="1782855" cy="686921"/>
          </a:xfrm>
          <a:solidFill>
            <a:schemeClr val="bg1"/>
          </a:solidFill>
        </p:grpSpPr>
        <p:sp>
          <p:nvSpPr>
            <p:cNvPr id="3" name="Forme libre : forme 2">
              <a:extLst>
                <a:ext uri="{FF2B5EF4-FFF2-40B4-BE49-F238E27FC236}">
                  <a16:creationId xmlns:a16="http://schemas.microsoft.com/office/drawing/2014/main" id="{1F6FA6F4-7E28-20B8-7477-E3F484DD8EE5}"/>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7" name="Forme libre : forme 6">
              <a:extLst>
                <a:ext uri="{FF2B5EF4-FFF2-40B4-BE49-F238E27FC236}">
                  <a16:creationId xmlns:a16="http://schemas.microsoft.com/office/drawing/2014/main" id="{5554D862-C942-0B43-1BB5-8D61ADBF8F5E}"/>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8" name="Forme libre : forme 7">
              <a:extLst>
                <a:ext uri="{FF2B5EF4-FFF2-40B4-BE49-F238E27FC236}">
                  <a16:creationId xmlns:a16="http://schemas.microsoft.com/office/drawing/2014/main" id="{8FC85D26-7375-6261-954D-4180ED6ABB50}"/>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9" name="Forme libre : forme 8">
              <a:extLst>
                <a:ext uri="{FF2B5EF4-FFF2-40B4-BE49-F238E27FC236}">
                  <a16:creationId xmlns:a16="http://schemas.microsoft.com/office/drawing/2014/main" id="{513F8E8C-51AA-E93B-AED9-8CFECA647A82}"/>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10" name="Forme libre : forme 9">
              <a:extLst>
                <a:ext uri="{FF2B5EF4-FFF2-40B4-BE49-F238E27FC236}">
                  <a16:creationId xmlns:a16="http://schemas.microsoft.com/office/drawing/2014/main" id="{6161A481-29FD-4D2F-0B15-FBD31F02CAD4}"/>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11" name="Forme libre : forme 10">
              <a:extLst>
                <a:ext uri="{FF2B5EF4-FFF2-40B4-BE49-F238E27FC236}">
                  <a16:creationId xmlns:a16="http://schemas.microsoft.com/office/drawing/2014/main" id="{537ABFD7-C9C1-665C-3047-BA0D80B8903E}"/>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12" name="Forme libre : forme 11">
              <a:extLst>
                <a:ext uri="{FF2B5EF4-FFF2-40B4-BE49-F238E27FC236}">
                  <a16:creationId xmlns:a16="http://schemas.microsoft.com/office/drawing/2014/main" id="{33942E1C-AD97-3C3B-B3CA-8E0667D1AFCB}"/>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13" name="Forme libre : forme 12">
              <a:extLst>
                <a:ext uri="{FF2B5EF4-FFF2-40B4-BE49-F238E27FC236}">
                  <a16:creationId xmlns:a16="http://schemas.microsoft.com/office/drawing/2014/main" id="{4C71C1C6-36A1-8D66-A153-42FE808936FA}"/>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14" name="Forme libre : forme 13">
              <a:extLst>
                <a:ext uri="{FF2B5EF4-FFF2-40B4-BE49-F238E27FC236}">
                  <a16:creationId xmlns:a16="http://schemas.microsoft.com/office/drawing/2014/main" id="{341904DB-261A-3A98-6C2A-2688A48A54AD}"/>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15" name="Forme libre : forme 14">
              <a:extLst>
                <a:ext uri="{FF2B5EF4-FFF2-40B4-BE49-F238E27FC236}">
                  <a16:creationId xmlns:a16="http://schemas.microsoft.com/office/drawing/2014/main" id="{869FEE30-CFC5-716C-63D9-F1CD7F62C09F}"/>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16" name="Forme libre : forme 15">
              <a:extLst>
                <a:ext uri="{FF2B5EF4-FFF2-40B4-BE49-F238E27FC236}">
                  <a16:creationId xmlns:a16="http://schemas.microsoft.com/office/drawing/2014/main" id="{FBEB3B22-EBAD-2D80-0CFC-8FE3FFF8B927}"/>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17" name="Forme libre : forme 16">
              <a:extLst>
                <a:ext uri="{FF2B5EF4-FFF2-40B4-BE49-F238E27FC236}">
                  <a16:creationId xmlns:a16="http://schemas.microsoft.com/office/drawing/2014/main" id="{9CAC550E-57E2-25CF-11E8-010CEB5076A3}"/>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Tree>
    <p:extLst>
      <p:ext uri="{BB962C8B-B14F-4D97-AF65-F5344CB8AC3E}">
        <p14:creationId xmlns:p14="http://schemas.microsoft.com/office/powerpoint/2010/main" val="221760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2E1D7CB-BCCE-4C32-ADCD-990E7EE5BB25}" type="datetimeFigureOut">
              <a:rPr lang="fr-FR" smtClean="0"/>
              <a:t>06/09/2023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79F4B33-3048-4F24-8499-85E66E181168}" type="slidenum">
              <a:rPr lang="fr-FR" smtClean="0"/>
              <a:t>‹N°›</a:t>
            </a:fld>
            <a:endParaRPr lang="fr-FR"/>
          </a:p>
        </p:txBody>
      </p:sp>
    </p:spTree>
    <p:extLst>
      <p:ext uri="{BB962C8B-B14F-4D97-AF65-F5344CB8AC3E}">
        <p14:creationId xmlns:p14="http://schemas.microsoft.com/office/powerpoint/2010/main" val="26940344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503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2E1D7CB-BCCE-4C32-ADCD-990E7EE5BB25}" type="datetimeFigureOut">
              <a:rPr lang="fr-FR" smtClean="0"/>
              <a:t>06/09/2023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79F4B33-3048-4F24-8499-85E66E181168}" type="slidenum">
              <a:rPr lang="fr-FR" smtClean="0"/>
              <a:t>‹N°›</a:t>
            </a:fld>
            <a:endParaRPr lang="fr-FR"/>
          </a:p>
        </p:txBody>
      </p:sp>
    </p:spTree>
    <p:extLst>
      <p:ext uri="{BB962C8B-B14F-4D97-AF65-F5344CB8AC3E}">
        <p14:creationId xmlns:p14="http://schemas.microsoft.com/office/powerpoint/2010/main" val="303591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2E1D7CB-BCCE-4C32-ADCD-990E7EE5BB25}" type="datetimeFigureOut">
              <a:rPr lang="fr-FR" smtClean="0"/>
              <a:t>06/09/2023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79F4B33-3048-4F24-8499-85E66E181168}" type="slidenum">
              <a:rPr lang="fr-FR" smtClean="0"/>
              <a:t>‹N°›</a:t>
            </a:fld>
            <a:endParaRPr lang="fr-FR"/>
          </a:p>
        </p:txBody>
      </p:sp>
    </p:spTree>
    <p:extLst>
      <p:ext uri="{BB962C8B-B14F-4D97-AF65-F5344CB8AC3E}">
        <p14:creationId xmlns:p14="http://schemas.microsoft.com/office/powerpoint/2010/main" val="278569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2E1D7CB-BCCE-4C32-ADCD-990E7EE5BB25}" type="datetimeFigureOut">
              <a:rPr lang="fr-FR" smtClean="0"/>
              <a:t>06/09/2023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9F4B33-3048-4F24-8499-85E66E181168}" type="slidenum">
              <a:rPr lang="fr-FR" smtClean="0"/>
              <a:t>‹N°›</a:t>
            </a:fld>
            <a:endParaRPr lang="fr-FR"/>
          </a:p>
        </p:txBody>
      </p:sp>
    </p:spTree>
    <p:extLst>
      <p:ext uri="{BB962C8B-B14F-4D97-AF65-F5344CB8AC3E}">
        <p14:creationId xmlns:p14="http://schemas.microsoft.com/office/powerpoint/2010/main" val="397766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2E1D7CB-BCCE-4C32-ADCD-990E7EE5BB25}" type="datetimeFigureOut">
              <a:rPr lang="fr-FR" smtClean="0"/>
              <a:t>06/09/2023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9F4B33-3048-4F24-8499-85E66E181168}" type="slidenum">
              <a:rPr lang="fr-FR" smtClean="0"/>
              <a:t>‹N°›</a:t>
            </a:fld>
            <a:endParaRPr lang="fr-FR"/>
          </a:p>
        </p:txBody>
      </p:sp>
    </p:spTree>
    <p:extLst>
      <p:ext uri="{BB962C8B-B14F-4D97-AF65-F5344CB8AC3E}">
        <p14:creationId xmlns:p14="http://schemas.microsoft.com/office/powerpoint/2010/main" val="91558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7.png"/><Relationship Id="rId5" Type="http://schemas.openxmlformats.org/officeDocument/2006/relationships/theme" Target="../theme/theme4.xml"/><Relationship Id="rId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theme" Target="../theme/theme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1D7CB-BCCE-4C32-ADCD-990E7EE5BB25}" type="datetimeFigureOut">
              <a:rPr lang="fr-FR" smtClean="0"/>
              <a:t>06/09/2023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F4B33-3048-4F24-8499-85E66E181168}" type="slidenum">
              <a:rPr lang="fr-FR" smtClean="0"/>
              <a:t>‹N°›</a:t>
            </a:fld>
            <a:endParaRPr lang="fr-FR"/>
          </a:p>
        </p:txBody>
      </p:sp>
    </p:spTree>
    <p:extLst>
      <p:ext uri="{BB962C8B-B14F-4D97-AF65-F5344CB8AC3E}">
        <p14:creationId xmlns:p14="http://schemas.microsoft.com/office/powerpoint/2010/main" val="221679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8" r:id="rId13"/>
    <p:sldLayoutId id="214748369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97500AB-525E-E34C-820E-370900AC2016}"/>
              </a:ext>
            </a:extLst>
          </p:cNvPr>
          <p:cNvSpPr/>
          <p:nvPr userDrawn="1"/>
        </p:nvSpPr>
        <p:spPr>
          <a:xfrm>
            <a:off x="-69574" y="6679095"/>
            <a:ext cx="12304643" cy="262031"/>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Google Shape;32;p6">
            <a:extLst>
              <a:ext uri="{FF2B5EF4-FFF2-40B4-BE49-F238E27FC236}">
                <a16:creationId xmlns:a16="http://schemas.microsoft.com/office/drawing/2014/main" id="{B4891CD4-3824-4F17-BDC6-B3EE5D1F3D67}"/>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solidFill>
                  <a:prstClr val="white">
                    <a:lumMod val="50000"/>
                  </a:prstClr>
                </a:solidFill>
              </a:rPr>
              <a:pPr/>
              <a:t>‹N°›</a:t>
            </a:fld>
            <a:endParaRPr lang="fr-FR" dirty="0">
              <a:solidFill>
                <a:prstClr val="white">
                  <a:lumMod val="50000"/>
                </a:prstClr>
              </a:solidFill>
            </a:endParaRPr>
          </a:p>
        </p:txBody>
      </p:sp>
      <p:sp>
        <p:nvSpPr>
          <p:cNvPr id="9" name="Google Shape;46;p9">
            <a:extLst>
              <a:ext uri="{FF2B5EF4-FFF2-40B4-BE49-F238E27FC236}">
                <a16:creationId xmlns:a16="http://schemas.microsoft.com/office/drawing/2014/main" id="{92EEA46C-ABEE-3B49-9A94-D92E0FE047BC}"/>
              </a:ext>
            </a:extLst>
          </p:cNvPr>
          <p:cNvSpPr txBox="1">
            <a:spLocks/>
          </p:cNvSpPr>
          <p:nvPr userDrawn="1"/>
        </p:nvSpPr>
        <p:spPr>
          <a:xfrm>
            <a:off x="8736107" y="489479"/>
            <a:ext cx="1573082" cy="162687"/>
          </a:xfrm>
          <a:prstGeom prst="rect">
            <a:avLst/>
          </a:prstGeom>
          <a:ln w="19050">
            <a:solidFill>
              <a:srgbClr val="0A0096"/>
            </a:solidFill>
          </a:ln>
        </p:spPr>
        <p:txBody>
          <a:bodyPr spcFirstLastPara="1" wrap="square" lIns="0" tIns="0" rIns="0" bIns="0" anchor="t" anchorCtr="0">
            <a:noAutofit/>
          </a:bodyPr>
          <a:lstStyle>
            <a:lvl1pPr marL="609585" marR="0" lvl="0" indent="-304792" algn="l" defTabSz="914400" rtl="0" eaLnBrk="1" fontAlgn="auto" latinLnBrk="0" hangingPunct="1">
              <a:lnSpc>
                <a:spcPct val="115000"/>
              </a:lnSpc>
              <a:spcBef>
                <a:spcPts val="0"/>
              </a:spcBef>
              <a:spcAft>
                <a:spcPts val="800"/>
              </a:spcAft>
              <a:buClr>
                <a:schemeClr val="bg2">
                  <a:lumMod val="90000"/>
                </a:schemeClr>
              </a:buClr>
              <a:buSzPts val="1600"/>
              <a:buFont typeface="+mj-lt"/>
              <a:buNone/>
              <a:tabLst/>
              <a:defRPr sz="1400" kern="1200">
                <a:solidFill>
                  <a:schemeClr val="tx1">
                    <a:lumMod val="85000"/>
                    <a:lumOff val="15000"/>
                  </a:schemeClr>
                </a:solidFill>
                <a:latin typeface="Barlow"/>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7E6E6">
                  <a:lumMod val="90000"/>
                </a:srgbClr>
              </a:buClr>
            </a:pPr>
            <a:r>
              <a:rPr lang="fr-FR" sz="900" b="1" dirty="0">
                <a:solidFill>
                  <a:prstClr val="black"/>
                </a:solidFill>
              </a:rPr>
              <a:t>CA du 03 juin 2022</a:t>
            </a:r>
          </a:p>
        </p:txBody>
      </p:sp>
      <p:pic>
        <p:nvPicPr>
          <p:cNvPr id="10" name="Picture 2">
            <a:extLst>
              <a:ext uri="{FF2B5EF4-FFF2-40B4-BE49-F238E27FC236}">
                <a16:creationId xmlns:a16="http://schemas.microsoft.com/office/drawing/2014/main" id="{B1244A78-D027-704D-B511-597D4F32011A}"/>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p:blipFill>
        <p:spPr bwMode="auto">
          <a:xfrm>
            <a:off x="10309190" y="122549"/>
            <a:ext cx="1757935" cy="896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50339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92" r:id="rId14"/>
  </p:sldLayoutIdLst>
  <p:txStyles>
    <p:titleStyle>
      <a:lvl1pPr algn="l" defTabSz="914400" rtl="0" eaLnBrk="1" latinLnBrk="0" hangingPunct="1">
        <a:lnSpc>
          <a:spcPct val="90000"/>
        </a:lnSpc>
        <a:spcBef>
          <a:spcPct val="0"/>
        </a:spcBef>
        <a:buNone/>
        <a:defRPr sz="4400" kern="1200">
          <a:ln>
            <a:noFill/>
          </a:ln>
          <a:solidFill>
            <a:srgbClr val="5191CC"/>
          </a:solidFill>
          <a:latin typeface="+mj-lt"/>
          <a:ea typeface="+mj-ea"/>
          <a:cs typeface="+mj-cs"/>
        </a:defRPr>
      </a:lvl1pPr>
    </p:titleStyle>
    <p:bodyStyle>
      <a:lvl1pPr marL="533400" marR="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45980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l" defTabSz="914400" rtl="0" eaLnBrk="1" latinLnBrk="0" hangingPunct="1">
        <a:lnSpc>
          <a:spcPct val="90000"/>
        </a:lnSpc>
        <a:spcBef>
          <a:spcPct val="0"/>
        </a:spcBef>
        <a:buNone/>
        <a:defRPr sz="4400" kern="1200">
          <a:ln>
            <a:noFill/>
          </a:ln>
          <a:solidFill>
            <a:srgbClr val="5191CC"/>
          </a:solidFill>
          <a:latin typeface="+mj-lt"/>
          <a:ea typeface="+mj-ea"/>
          <a:cs typeface="+mj-cs"/>
        </a:defRPr>
      </a:lvl1pPr>
    </p:titleStyle>
    <p:bodyStyle>
      <a:lvl1pPr marL="533400" marR="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699B8B-A1B0-4142-AC30-102699662AEA}"/>
              </a:ext>
            </a:extLst>
          </p:cNvPr>
          <p:cNvSpPr/>
          <p:nvPr userDrawn="1"/>
        </p:nvSpPr>
        <p:spPr>
          <a:xfrm>
            <a:off x="0" y="0"/>
            <a:ext cx="12192000" cy="6858000"/>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4" name="Google Shape;46;p9">
            <a:extLst>
              <a:ext uri="{FF2B5EF4-FFF2-40B4-BE49-F238E27FC236}">
                <a16:creationId xmlns:a16="http://schemas.microsoft.com/office/drawing/2014/main" id="{05DA12A9-4909-7D44-809F-8ACB8F415C23}"/>
              </a:ext>
            </a:extLst>
          </p:cNvPr>
          <p:cNvSpPr txBox="1">
            <a:spLocks/>
          </p:cNvSpPr>
          <p:nvPr userDrawn="1"/>
        </p:nvSpPr>
        <p:spPr>
          <a:xfrm>
            <a:off x="8736107" y="489479"/>
            <a:ext cx="1573082" cy="162687"/>
          </a:xfrm>
          <a:prstGeom prst="rect">
            <a:avLst/>
          </a:prstGeom>
          <a:ln w="19050">
            <a:solidFill>
              <a:schemeClr val="bg1"/>
            </a:solidFill>
          </a:ln>
        </p:spPr>
        <p:txBody>
          <a:bodyPr spcFirstLastPara="1" wrap="square" lIns="0" tIns="0" rIns="0" bIns="0" anchor="t" anchorCtr="0">
            <a:noAutofit/>
          </a:bodyPr>
          <a:lstStyle>
            <a:lvl1pPr marL="609585" marR="0" lvl="0" indent="-304792" algn="l" defTabSz="914400" rtl="0" eaLnBrk="1" fontAlgn="auto" latinLnBrk="0" hangingPunct="1">
              <a:lnSpc>
                <a:spcPct val="115000"/>
              </a:lnSpc>
              <a:spcBef>
                <a:spcPts val="0"/>
              </a:spcBef>
              <a:spcAft>
                <a:spcPts val="800"/>
              </a:spcAft>
              <a:buClr>
                <a:schemeClr val="bg2">
                  <a:lumMod val="90000"/>
                </a:schemeClr>
              </a:buClr>
              <a:buSzPts val="1600"/>
              <a:buFont typeface="+mj-lt"/>
              <a:buNone/>
              <a:tabLst/>
              <a:defRPr sz="1400" kern="1200">
                <a:solidFill>
                  <a:schemeClr val="tx1">
                    <a:lumMod val="85000"/>
                    <a:lumOff val="15000"/>
                  </a:schemeClr>
                </a:solidFill>
                <a:latin typeface="Barlow"/>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7E6E6">
                  <a:lumMod val="90000"/>
                </a:srgbClr>
              </a:buClr>
            </a:pPr>
            <a:r>
              <a:rPr lang="fr-FR" sz="900" b="1" dirty="0">
                <a:solidFill>
                  <a:prstClr val="white"/>
                </a:solidFill>
              </a:rPr>
              <a:t>SNR</a:t>
            </a:r>
            <a:r>
              <a:rPr lang="fr-FR" sz="900" b="1" baseline="0" dirty="0">
                <a:solidFill>
                  <a:prstClr val="white"/>
                </a:solidFill>
              </a:rPr>
              <a:t> 2023- Formation</a:t>
            </a:r>
            <a:endParaRPr lang="fr-FR" sz="900" b="1" dirty="0">
              <a:solidFill>
                <a:prstClr val="white"/>
              </a:solidFill>
            </a:endParaRPr>
          </a:p>
        </p:txBody>
      </p:sp>
      <p:pic>
        <p:nvPicPr>
          <p:cNvPr id="5" name="Picture 2">
            <a:extLst>
              <a:ext uri="{FF2B5EF4-FFF2-40B4-BE49-F238E27FC236}">
                <a16:creationId xmlns:a16="http://schemas.microsoft.com/office/drawing/2014/main" id="{37D6C13C-99EB-5443-AA85-B2461218A8F0}"/>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p:blipFill>
        <p:spPr bwMode="auto">
          <a:xfrm>
            <a:off x="10309189" y="122549"/>
            <a:ext cx="1757937" cy="896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5386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txStyles>
    <p:titleStyle>
      <a:lvl1pPr algn="l" defTabSz="914400" rtl="0" eaLnBrk="1" latinLnBrk="0" hangingPunct="1">
        <a:lnSpc>
          <a:spcPct val="90000"/>
        </a:lnSpc>
        <a:spcBef>
          <a:spcPct val="0"/>
        </a:spcBef>
        <a:buNone/>
        <a:defRPr sz="4400" kern="1200">
          <a:ln>
            <a:noFill/>
          </a:ln>
          <a:solidFill>
            <a:srgbClr val="5191CC"/>
          </a:solidFill>
          <a:latin typeface="+mj-lt"/>
          <a:ea typeface="+mj-ea"/>
          <a:cs typeface="+mj-cs"/>
        </a:defRPr>
      </a:lvl1pPr>
    </p:titleStyle>
    <p:bodyStyle>
      <a:lvl1pPr marL="533400" marR="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88843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8" Type="http://schemas.openxmlformats.org/officeDocument/2006/relationships/hyperlink" Target="https://view.genial.ly/645cf15e06a1670019114af3" TargetMode="External"/><Relationship Id="rId13" Type="http://schemas.openxmlformats.org/officeDocument/2006/relationships/image" Target="../media/image27.svg"/><Relationship Id="rId3" Type="http://schemas.openxmlformats.org/officeDocument/2006/relationships/image" Target="../media/image15.svg"/><Relationship Id="rId7" Type="http://schemas.openxmlformats.org/officeDocument/2006/relationships/image" Target="../media/image23.svg"/><Relationship Id="rId12"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42.xml"/><Relationship Id="rId6" Type="http://schemas.openxmlformats.org/officeDocument/2006/relationships/image" Target="../media/image22.png"/><Relationship Id="rId11" Type="http://schemas.openxmlformats.org/officeDocument/2006/relationships/image" Target="../media/image25.svg"/><Relationship Id="rId5" Type="http://schemas.openxmlformats.org/officeDocument/2006/relationships/image" Target="../media/image21.sv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hyperlink" Target="https://www.ffjudo.com/uploads/elfinder/LA%20F%C3%89D%C3%89RATION/NOS%20ACTIONS/PLAN%20EMPLOI/FRANCE%20JUDO%20WEB%20-%20PLAQUETTE%20PLAN%20EMPLOI%20VF%20220523.pdf"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mailto:formation@ffjudo.com"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WQ3nGbTklzs" TargetMode="External"/><Relationship Id="rId7" Type="http://schemas.openxmlformats.org/officeDocument/2006/relationships/image" Target="../media/image17.svg"/><Relationship Id="rId2" Type="http://schemas.openxmlformats.org/officeDocument/2006/relationships/image" Target="../media/image13.jpeg"/><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que 5">
            <a:extLst>
              <a:ext uri="{FF2B5EF4-FFF2-40B4-BE49-F238E27FC236}">
                <a16:creationId xmlns:a16="http://schemas.microsoft.com/office/drawing/2014/main" id="{E4DB78A9-86EC-3739-453F-F316182CEBB0}"/>
              </a:ext>
            </a:extLst>
          </p:cNvPr>
          <p:cNvGrpSpPr/>
          <p:nvPr/>
        </p:nvGrpSpPr>
        <p:grpSpPr>
          <a:xfrm>
            <a:off x="4791697" y="731245"/>
            <a:ext cx="2608604" cy="1005079"/>
            <a:chOff x="7443242" y="1620581"/>
            <a:chExt cx="1782855" cy="686921"/>
          </a:xfrm>
          <a:solidFill>
            <a:schemeClr val="bg1"/>
          </a:solidFill>
        </p:grpSpPr>
        <p:sp>
          <p:nvSpPr>
            <p:cNvPr id="3" name="Forme libre : forme 24">
              <a:extLst>
                <a:ext uri="{FF2B5EF4-FFF2-40B4-BE49-F238E27FC236}">
                  <a16:creationId xmlns:a16="http://schemas.microsoft.com/office/drawing/2014/main" id="{DD259B16-1DC7-6A9A-5683-D55A1786FE61}"/>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8" name="Forme libre : forme 25">
              <a:extLst>
                <a:ext uri="{FF2B5EF4-FFF2-40B4-BE49-F238E27FC236}">
                  <a16:creationId xmlns:a16="http://schemas.microsoft.com/office/drawing/2014/main" id="{12BC0637-FEDA-6622-6E56-F043AADDA334}"/>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9" name="Forme libre : forme 26">
              <a:extLst>
                <a:ext uri="{FF2B5EF4-FFF2-40B4-BE49-F238E27FC236}">
                  <a16:creationId xmlns:a16="http://schemas.microsoft.com/office/drawing/2014/main" id="{55FE4D57-2424-AC6D-63CE-5215CE134F4C}"/>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10" name="Forme libre : forme 27">
              <a:extLst>
                <a:ext uri="{FF2B5EF4-FFF2-40B4-BE49-F238E27FC236}">
                  <a16:creationId xmlns:a16="http://schemas.microsoft.com/office/drawing/2014/main" id="{C2092B88-FB3A-940C-057A-9B1EB61DF601}"/>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21" name="Forme libre : forme 28">
              <a:extLst>
                <a:ext uri="{FF2B5EF4-FFF2-40B4-BE49-F238E27FC236}">
                  <a16:creationId xmlns:a16="http://schemas.microsoft.com/office/drawing/2014/main" id="{981AF35E-BA63-EF62-C808-EDD6C9D7C2F5}"/>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22" name="Forme libre : forme 29">
              <a:extLst>
                <a:ext uri="{FF2B5EF4-FFF2-40B4-BE49-F238E27FC236}">
                  <a16:creationId xmlns:a16="http://schemas.microsoft.com/office/drawing/2014/main" id="{1476E681-6A4B-324E-E90F-37A7FEC702E8}"/>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24" name="Forme libre : forme 33">
              <a:extLst>
                <a:ext uri="{FF2B5EF4-FFF2-40B4-BE49-F238E27FC236}">
                  <a16:creationId xmlns:a16="http://schemas.microsoft.com/office/drawing/2014/main" id="{3E465781-B315-C1B0-CF82-034B8FD530CD}"/>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26" name="Forme libre : forme 36">
              <a:extLst>
                <a:ext uri="{FF2B5EF4-FFF2-40B4-BE49-F238E27FC236}">
                  <a16:creationId xmlns:a16="http://schemas.microsoft.com/office/drawing/2014/main" id="{BFE9EBF0-AA7C-65F6-CB4C-3EEE40CA2A63}"/>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27" name="Forme libre : forme 39">
              <a:extLst>
                <a:ext uri="{FF2B5EF4-FFF2-40B4-BE49-F238E27FC236}">
                  <a16:creationId xmlns:a16="http://schemas.microsoft.com/office/drawing/2014/main" id="{BF7779A1-D271-661B-2D32-5320B0F83A10}"/>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28" name="Forme libre : forme 55">
              <a:extLst>
                <a:ext uri="{FF2B5EF4-FFF2-40B4-BE49-F238E27FC236}">
                  <a16:creationId xmlns:a16="http://schemas.microsoft.com/office/drawing/2014/main" id="{8AEBE01A-45B0-5452-BA24-712D20DD1A59}"/>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33" name="Forme libre : forme 56">
              <a:extLst>
                <a:ext uri="{FF2B5EF4-FFF2-40B4-BE49-F238E27FC236}">
                  <a16:creationId xmlns:a16="http://schemas.microsoft.com/office/drawing/2014/main" id="{FC8F69F8-2AA1-20A2-2C18-E149832CFA1B}"/>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35" name="Forme libre : forme 57">
              <a:extLst>
                <a:ext uri="{FF2B5EF4-FFF2-40B4-BE49-F238E27FC236}">
                  <a16:creationId xmlns:a16="http://schemas.microsoft.com/office/drawing/2014/main" id="{3C8F2311-79A8-EF78-76E1-05F4FD9AD55D}"/>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
        <p:nvSpPr>
          <p:cNvPr id="7" name="Rectangle 36">
            <a:extLst>
              <a:ext uri="{FF2B5EF4-FFF2-40B4-BE49-F238E27FC236}">
                <a16:creationId xmlns:a16="http://schemas.microsoft.com/office/drawing/2014/main" id="{46457C4B-F82C-D962-5ECF-B8DA697A214B}"/>
              </a:ext>
            </a:extLst>
          </p:cNvPr>
          <p:cNvSpPr>
            <a:spLocks noChangeArrowheads="1"/>
          </p:cNvSpPr>
          <p:nvPr/>
        </p:nvSpPr>
        <p:spPr bwMode="auto">
          <a:xfrm>
            <a:off x="-2" y="3757282"/>
            <a:ext cx="12192002" cy="1969770"/>
          </a:xfrm>
          <a:prstGeom prst="rect">
            <a:avLst/>
          </a:prstGeom>
          <a:noFill/>
          <a:ln>
            <a:noFill/>
          </a:ln>
        </p:spPr>
        <p:txBody>
          <a:bodyPr wrap="square">
            <a:spAutoFit/>
          </a:bodyPr>
          <a:lstStyle>
            <a:lvl1pPr>
              <a:defRPr>
                <a:solidFill>
                  <a:schemeClr val="tx1"/>
                </a:solidFill>
                <a:latin typeface="Lato" panose="020F0502020204030203" pitchFamily="34" charset="0"/>
              </a:defRPr>
            </a:lvl1pPr>
            <a:lvl2pPr marL="742950" indent="-285750">
              <a:defRPr>
                <a:solidFill>
                  <a:schemeClr val="tx1"/>
                </a:solidFill>
                <a:latin typeface="Lato" panose="020F0502020204030203" pitchFamily="34" charset="0"/>
              </a:defRPr>
            </a:lvl2pPr>
            <a:lvl3pPr marL="1143000" indent="-228600">
              <a:defRPr>
                <a:solidFill>
                  <a:schemeClr val="tx1"/>
                </a:solidFill>
                <a:latin typeface="Lato" panose="020F0502020204030203" pitchFamily="34" charset="0"/>
              </a:defRPr>
            </a:lvl3pPr>
            <a:lvl4pPr marL="1600200" indent="-228600">
              <a:defRPr>
                <a:solidFill>
                  <a:schemeClr val="tx1"/>
                </a:solidFill>
                <a:latin typeface="Lato" panose="020F0502020204030203" pitchFamily="34" charset="0"/>
              </a:defRPr>
            </a:lvl4pPr>
            <a:lvl5pPr marL="2057400" indent="-228600">
              <a:defRPr>
                <a:solidFill>
                  <a:schemeClr val="tx1"/>
                </a:solidFill>
                <a:latin typeface="Lato" panose="020F0502020204030203" pitchFamily="34" charset="0"/>
              </a:defRPr>
            </a:lvl5pPr>
            <a:lvl6pPr marL="2514600" indent="-228600" fontAlgn="base">
              <a:spcBef>
                <a:spcPct val="0"/>
              </a:spcBef>
              <a:spcAft>
                <a:spcPct val="0"/>
              </a:spcAft>
              <a:defRPr>
                <a:solidFill>
                  <a:schemeClr val="tx1"/>
                </a:solidFill>
                <a:latin typeface="Lato" panose="020F0502020204030203" pitchFamily="34" charset="0"/>
              </a:defRPr>
            </a:lvl6pPr>
            <a:lvl7pPr marL="2971800" indent="-228600" fontAlgn="base">
              <a:spcBef>
                <a:spcPct val="0"/>
              </a:spcBef>
              <a:spcAft>
                <a:spcPct val="0"/>
              </a:spcAft>
              <a:defRPr>
                <a:solidFill>
                  <a:schemeClr val="tx1"/>
                </a:solidFill>
                <a:latin typeface="Lato" panose="020F0502020204030203" pitchFamily="34" charset="0"/>
              </a:defRPr>
            </a:lvl7pPr>
            <a:lvl8pPr marL="3429000" indent="-228600" fontAlgn="base">
              <a:spcBef>
                <a:spcPct val="0"/>
              </a:spcBef>
              <a:spcAft>
                <a:spcPct val="0"/>
              </a:spcAft>
              <a:defRPr>
                <a:solidFill>
                  <a:schemeClr val="tx1"/>
                </a:solidFill>
                <a:latin typeface="Lato" panose="020F0502020204030203" pitchFamily="34" charset="0"/>
              </a:defRPr>
            </a:lvl8pPr>
            <a:lvl9pPr marL="3886200" indent="-228600" fontAlgn="base">
              <a:spcBef>
                <a:spcPct val="0"/>
              </a:spcBef>
              <a:spcAft>
                <a:spcPct val="0"/>
              </a:spcAft>
              <a:defRPr>
                <a:solidFill>
                  <a:schemeClr val="tx1"/>
                </a:solidFill>
                <a:latin typeface="Lato" panose="020F0502020204030203" pitchFamily="34" charset="0"/>
              </a:defRPr>
            </a:lvl9pPr>
          </a:lstStyle>
          <a:p>
            <a:pPr algn="ctr" eaLnBrk="1" fontAlgn="auto" hangingPunct="1">
              <a:spcBef>
                <a:spcPts val="0"/>
              </a:spcBef>
              <a:spcAft>
                <a:spcPts val="0"/>
              </a:spcAft>
              <a:defRPr/>
            </a:pPr>
            <a:r>
              <a:rPr lang="en-US" altLang="en-US" sz="3200" b="1" dirty="0">
                <a:solidFill>
                  <a:srgbClr val="0A0096"/>
                </a:solidFill>
                <a:latin typeface="Montserrat" panose="00000500000000000000" pitchFamily="2" charset="0"/>
              </a:rPr>
              <a:t>STAGES NATIONAUX DE RENTREE</a:t>
            </a:r>
          </a:p>
          <a:p>
            <a:pPr algn="ctr" eaLnBrk="1" fontAlgn="auto" hangingPunct="1">
              <a:spcBef>
                <a:spcPts val="0"/>
              </a:spcBef>
              <a:spcAft>
                <a:spcPts val="0"/>
              </a:spcAft>
              <a:defRPr/>
            </a:pPr>
            <a:r>
              <a:rPr lang="en-US" altLang="en-US" sz="3000" dirty="0">
                <a:solidFill>
                  <a:srgbClr val="0A0096"/>
                </a:solidFill>
                <a:latin typeface="Montserrat" panose="00000500000000000000" pitchFamily="2" charset="0"/>
              </a:rPr>
              <a:t>2023</a:t>
            </a:r>
          </a:p>
          <a:p>
            <a:pPr algn="ctr" eaLnBrk="1" fontAlgn="auto" hangingPunct="1">
              <a:spcBef>
                <a:spcPts val="0"/>
              </a:spcBef>
              <a:spcAft>
                <a:spcPts val="0"/>
              </a:spcAft>
              <a:defRPr/>
            </a:pPr>
            <a:endParaRPr lang="en-US" altLang="en-US" sz="3000" dirty="0">
              <a:solidFill>
                <a:srgbClr val="0A0096"/>
              </a:solidFill>
              <a:latin typeface="Montserrat" panose="00000500000000000000" pitchFamily="2" charset="0"/>
            </a:endParaRPr>
          </a:p>
          <a:p>
            <a:pPr algn="ctr" eaLnBrk="1" fontAlgn="auto" hangingPunct="1">
              <a:spcBef>
                <a:spcPts val="0"/>
              </a:spcBef>
              <a:spcAft>
                <a:spcPts val="0"/>
              </a:spcAft>
              <a:defRPr/>
            </a:pPr>
            <a:r>
              <a:rPr lang="en-US" altLang="en-US" sz="3000" dirty="0">
                <a:solidFill>
                  <a:srgbClr val="0A0096"/>
                </a:solidFill>
                <a:latin typeface="Montserrat" panose="00000500000000000000" pitchFamily="2" charset="0"/>
              </a:rPr>
              <a:t>FORMATION</a:t>
            </a:r>
            <a:endParaRPr lang="id-ID" altLang="en-US" sz="3000" dirty="0">
              <a:solidFill>
                <a:srgbClr val="0A0096"/>
              </a:solidFill>
              <a:latin typeface="Montserrat" panose="00000500000000000000" pitchFamily="2" charset="0"/>
            </a:endParaRPr>
          </a:p>
        </p:txBody>
      </p:sp>
    </p:spTree>
    <p:extLst>
      <p:ext uri="{BB962C8B-B14F-4D97-AF65-F5344CB8AC3E}">
        <p14:creationId xmlns:p14="http://schemas.microsoft.com/office/powerpoint/2010/main" val="1676785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AB25890-5D2B-8A4F-90E1-E25E94E888E5}"/>
              </a:ext>
            </a:extLst>
          </p:cNvPr>
          <p:cNvSpPr>
            <a:spLocks noGrp="1"/>
          </p:cNvSpPr>
          <p:nvPr>
            <p:ph type="title"/>
          </p:nvPr>
        </p:nvSpPr>
        <p:spPr>
          <a:xfrm>
            <a:off x="2685763" y="2458334"/>
            <a:ext cx="8145008" cy="530945"/>
          </a:xfrm>
        </p:spPr>
        <p:txBody>
          <a:bodyPr/>
          <a:lstStyle/>
          <a:p>
            <a:br>
              <a:rPr lang="fr-FR" dirty="0"/>
            </a:br>
            <a:r>
              <a:rPr lang="fr-FR" dirty="0"/>
              <a:t>Calendrier national  </a:t>
            </a:r>
          </a:p>
        </p:txBody>
      </p:sp>
      <p:sp>
        <p:nvSpPr>
          <p:cNvPr id="9" name="Espace réservé du texte 8">
            <a:extLst>
              <a:ext uri="{FF2B5EF4-FFF2-40B4-BE49-F238E27FC236}">
                <a16:creationId xmlns:a16="http://schemas.microsoft.com/office/drawing/2014/main" id="{CA8836AB-B424-7D41-B244-C8A9617743DB}"/>
              </a:ext>
            </a:extLst>
          </p:cNvPr>
          <p:cNvSpPr>
            <a:spLocks noGrp="1"/>
          </p:cNvSpPr>
          <p:nvPr>
            <p:ph type="body" sz="quarter" idx="10"/>
          </p:nvPr>
        </p:nvSpPr>
        <p:spPr>
          <a:prstGeom prst="rect">
            <a:avLst/>
          </a:prstGeom>
        </p:spPr>
        <p:txBody>
          <a:bodyPr/>
          <a:lstStyle/>
          <a:p>
            <a:r>
              <a:rPr lang="fr-FR" dirty="0"/>
              <a:t>4</a:t>
            </a:r>
          </a:p>
        </p:txBody>
      </p:sp>
    </p:spTree>
    <p:extLst>
      <p:ext uri="{BB962C8B-B14F-4D97-AF65-F5344CB8AC3E}">
        <p14:creationId xmlns:p14="http://schemas.microsoft.com/office/powerpoint/2010/main" val="1906591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8D8815-1B88-49CE-A8D4-493301311559}"/>
              </a:ext>
            </a:extLst>
          </p:cNvPr>
          <p:cNvSpPr>
            <a:spLocks noGrp="1"/>
          </p:cNvSpPr>
          <p:nvPr>
            <p:ph type="title"/>
          </p:nvPr>
        </p:nvSpPr>
        <p:spPr/>
        <p:txBody>
          <a:bodyPr/>
          <a:lstStyle/>
          <a:p>
            <a:r>
              <a:rPr lang="fr-FR" dirty="0"/>
              <a:t>Calendrier national des stages </a:t>
            </a:r>
          </a:p>
        </p:txBody>
      </p:sp>
      <p:sp>
        <p:nvSpPr>
          <p:cNvPr id="3" name="Espace réservé du texte 2">
            <a:extLst>
              <a:ext uri="{FF2B5EF4-FFF2-40B4-BE49-F238E27FC236}">
                <a16:creationId xmlns:a16="http://schemas.microsoft.com/office/drawing/2014/main" id="{A6981134-79F2-4F1B-B9B0-7A097FBC5689}"/>
              </a:ext>
            </a:extLst>
          </p:cNvPr>
          <p:cNvSpPr>
            <a:spLocks noGrp="1"/>
          </p:cNvSpPr>
          <p:nvPr>
            <p:ph type="body" idx="1"/>
          </p:nvPr>
        </p:nvSpPr>
        <p:spPr>
          <a:xfrm>
            <a:off x="980322" y="1244522"/>
            <a:ext cx="10225391" cy="5458119"/>
          </a:xfrm>
        </p:spPr>
        <p:txBody>
          <a:bodyPr/>
          <a:lstStyle/>
          <a:p>
            <a:pPr marL="101598" indent="0">
              <a:buNone/>
            </a:pPr>
            <a:endParaRPr lang="fr-FR" b="1" dirty="0"/>
          </a:p>
          <a:p>
            <a:pPr marL="101598" indent="0">
              <a:buNone/>
            </a:pPr>
            <a:endParaRPr lang="fr-FR" dirty="0"/>
          </a:p>
          <a:p>
            <a:pPr marL="101598" indent="0">
              <a:buNone/>
            </a:pPr>
            <a:endParaRPr lang="fr-FR" dirty="0"/>
          </a:p>
          <a:p>
            <a:pPr>
              <a:buFont typeface="Arial" panose="020B0604020202020204" pitchFamily="34" charset="0"/>
              <a:buChar char="•"/>
            </a:pPr>
            <a:endParaRPr lang="fr-FR" dirty="0"/>
          </a:p>
          <a:p>
            <a:pPr marL="101598" indent="0" algn="ctr">
              <a:buNone/>
            </a:pPr>
            <a:endParaRPr lang="fr-FR" b="1" u="sng" dirty="0">
              <a:solidFill>
                <a:srgbClr val="090095"/>
              </a:solidFill>
              <a:ea typeface="+mj-ea"/>
              <a:cs typeface="Calibri" panose="020F0502020204030204" pitchFamily="34" charset="0"/>
            </a:endParaRPr>
          </a:p>
          <a:p>
            <a:pPr marL="101598" indent="0" algn="ctr">
              <a:buNone/>
            </a:pPr>
            <a:endParaRPr lang="fr-FR" b="1" u="sng" dirty="0">
              <a:solidFill>
                <a:srgbClr val="090095"/>
              </a:solidFill>
              <a:ea typeface="+mj-ea"/>
              <a:cs typeface="Calibri" panose="020F0502020204030204" pitchFamily="34" charset="0"/>
            </a:endParaRPr>
          </a:p>
          <a:p>
            <a:pPr marL="101598" indent="0" algn="ctr">
              <a:buNone/>
            </a:pPr>
            <a:endParaRPr lang="fr-FR" b="1" u="sng" dirty="0">
              <a:solidFill>
                <a:srgbClr val="090095"/>
              </a:solidFill>
              <a:ea typeface="+mj-ea"/>
              <a:cs typeface="Calibri" panose="020F0502020204030204" pitchFamily="34" charset="0"/>
            </a:endParaRPr>
          </a:p>
          <a:p>
            <a:pPr marL="101598" indent="0" algn="ctr">
              <a:buNone/>
            </a:pPr>
            <a:endParaRPr lang="fr-FR" b="1" u="sng" dirty="0">
              <a:solidFill>
                <a:srgbClr val="090095"/>
              </a:solidFill>
              <a:ea typeface="+mj-ea"/>
              <a:cs typeface="Calibri" panose="020F0502020204030204" pitchFamily="34" charset="0"/>
            </a:endParaRPr>
          </a:p>
          <a:p>
            <a:pPr marL="101598" indent="0" algn="ctr">
              <a:buNone/>
            </a:pPr>
            <a:endParaRPr lang="fr-FR" sz="3000" b="1" dirty="0">
              <a:solidFill>
                <a:srgbClr val="090095"/>
              </a:solidFill>
              <a:latin typeface="Montserrat" panose="00000800000000000000" pitchFamily="2" charset="0"/>
              <a:ea typeface="+mj-ea"/>
              <a:cs typeface="Calibri" panose="020F0502020204030204" pitchFamily="34" charset="0"/>
            </a:endParaRPr>
          </a:p>
          <a:p>
            <a:pPr marL="101598" indent="0" algn="ctr">
              <a:buNone/>
            </a:pPr>
            <a:endParaRPr lang="fr-FR" sz="3000" b="1" dirty="0">
              <a:solidFill>
                <a:srgbClr val="090095"/>
              </a:solidFill>
              <a:latin typeface="Montserrat" panose="00000800000000000000" pitchFamily="2" charset="0"/>
              <a:ea typeface="+mj-ea"/>
              <a:cs typeface="Calibri" panose="020F0502020204030204" pitchFamily="34" charset="0"/>
            </a:endParaRPr>
          </a:p>
          <a:p>
            <a:pPr marL="101598" indent="0" algn="ctr">
              <a:buNone/>
            </a:pPr>
            <a:endParaRPr lang="fr-FR" b="1" u="sng" dirty="0">
              <a:solidFill>
                <a:srgbClr val="090095"/>
              </a:solidFill>
              <a:ea typeface="+mj-ea"/>
              <a:cs typeface="Calibri" panose="020F0502020204030204" pitchFamily="34" charset="0"/>
            </a:endParaRPr>
          </a:p>
          <a:p>
            <a:pPr marL="101598" indent="0" algn="ctr">
              <a:buNone/>
            </a:pPr>
            <a:endParaRPr lang="fr-FR" b="1" u="sng" dirty="0">
              <a:solidFill>
                <a:srgbClr val="090095"/>
              </a:solidFill>
              <a:ea typeface="+mj-ea"/>
              <a:cs typeface="Calibri" panose="020F0502020204030204" pitchFamily="34" charset="0"/>
            </a:endParaRPr>
          </a:p>
          <a:p>
            <a:pPr marL="101598" indent="0" algn="ctr">
              <a:buNone/>
            </a:pPr>
            <a:endParaRPr lang="fr-FR" b="1" u="sng" dirty="0">
              <a:solidFill>
                <a:srgbClr val="090095"/>
              </a:solidFill>
              <a:ea typeface="+mj-ea"/>
              <a:cs typeface="Calibri" panose="020F0502020204030204" pitchFamily="34" charset="0"/>
            </a:endParaRPr>
          </a:p>
          <a:p>
            <a:pPr marL="101598" indent="0" algn="ctr">
              <a:buNone/>
            </a:pPr>
            <a:endParaRPr lang="fr-FR" b="1" u="sng" dirty="0">
              <a:solidFill>
                <a:srgbClr val="090095"/>
              </a:solidFill>
              <a:ea typeface="+mj-ea"/>
              <a:cs typeface="Calibri" panose="020F0502020204030204" pitchFamily="34" charset="0"/>
            </a:endParaRPr>
          </a:p>
          <a:p>
            <a:pPr marL="101598" indent="0" algn="ctr">
              <a:buNone/>
            </a:pPr>
            <a:endParaRPr lang="fr-FR" b="1" u="sng" dirty="0">
              <a:solidFill>
                <a:srgbClr val="090095"/>
              </a:solidFill>
              <a:ea typeface="+mj-ea"/>
              <a:cs typeface="Calibri" panose="020F0502020204030204" pitchFamily="34" charset="0"/>
            </a:endParaRPr>
          </a:p>
          <a:p>
            <a:pPr marL="101598" indent="0" algn="ctr">
              <a:buNone/>
            </a:pPr>
            <a:endParaRPr lang="fr-FR" b="1" u="sng" dirty="0">
              <a:solidFill>
                <a:srgbClr val="090095"/>
              </a:solidFill>
              <a:ea typeface="+mj-ea"/>
              <a:cs typeface="Calibri" panose="020F0502020204030204" pitchFamily="34" charset="0"/>
            </a:endParaRPr>
          </a:p>
          <a:p>
            <a:pPr marL="101598" indent="0" algn="ctr">
              <a:buNone/>
            </a:pPr>
            <a:endParaRPr lang="fr-FR" b="1" u="sng" dirty="0">
              <a:solidFill>
                <a:srgbClr val="090095"/>
              </a:solidFill>
              <a:ea typeface="+mj-ea"/>
              <a:cs typeface="Calibri" panose="020F0502020204030204" pitchFamily="34" charset="0"/>
            </a:endParaRPr>
          </a:p>
          <a:p>
            <a:pPr>
              <a:buFont typeface="Arial" panose="020B0604020202020204" pitchFamily="34" charset="0"/>
              <a:buChar char="•"/>
            </a:pPr>
            <a:endParaRPr lang="fr-FR" dirty="0"/>
          </a:p>
          <a:p>
            <a:pPr marL="101598" indent="0">
              <a:buNone/>
            </a:pPr>
            <a:endParaRPr lang="fr-FR" dirty="0"/>
          </a:p>
          <a:p>
            <a:pPr marL="101598" indent="0">
              <a:buNone/>
            </a:pPr>
            <a:endParaRPr lang="fr-FR" dirty="0"/>
          </a:p>
          <a:p>
            <a:pPr>
              <a:buFont typeface="Arial" panose="020B0604020202020204" pitchFamily="34" charset="0"/>
              <a:buChar char="•"/>
            </a:pPr>
            <a:endParaRPr lang="fr-FR" dirty="0"/>
          </a:p>
          <a:p>
            <a:pPr>
              <a:buFont typeface="Arial" panose="020B0604020202020204" pitchFamily="34" charset="0"/>
              <a:buChar char="•"/>
            </a:pPr>
            <a:endParaRPr lang="fr-FR" dirty="0"/>
          </a:p>
        </p:txBody>
      </p:sp>
      <p:sp>
        <p:nvSpPr>
          <p:cNvPr id="4" name="Espace réservé du texte 3"/>
          <p:cNvSpPr>
            <a:spLocks noGrp="1"/>
          </p:cNvSpPr>
          <p:nvPr>
            <p:ph type="body" sz="quarter" idx="15"/>
          </p:nvPr>
        </p:nvSpPr>
        <p:spPr/>
        <p:txBody>
          <a:bodyPr>
            <a:normAutofit fontScale="70000" lnSpcReduction="20000"/>
          </a:bodyPr>
          <a:lstStyle/>
          <a:p>
            <a:r>
              <a:rPr lang="fr-FR" dirty="0"/>
              <a:t>SNR 2023 - Formation</a:t>
            </a:r>
          </a:p>
        </p:txBody>
      </p:sp>
      <p:pic>
        <p:nvPicPr>
          <p:cNvPr id="6" name="Image 5">
            <a:extLst>
              <a:ext uri="{FF2B5EF4-FFF2-40B4-BE49-F238E27FC236}">
                <a16:creationId xmlns:a16="http://schemas.microsoft.com/office/drawing/2014/main" id="{64D79B5B-4A13-39C9-BB54-867A80BD3E51}"/>
              </a:ext>
            </a:extLst>
          </p:cNvPr>
          <p:cNvPicPr>
            <a:picLocks noChangeAspect="1"/>
          </p:cNvPicPr>
          <p:nvPr/>
        </p:nvPicPr>
        <p:blipFill>
          <a:blip r:embed="rId2"/>
          <a:stretch>
            <a:fillRect/>
          </a:stretch>
        </p:blipFill>
        <p:spPr>
          <a:xfrm>
            <a:off x="479394" y="1567079"/>
            <a:ext cx="8158579" cy="5112383"/>
          </a:xfrm>
          <a:prstGeom prst="rect">
            <a:avLst/>
          </a:prstGeom>
        </p:spPr>
      </p:pic>
      <p:sp>
        <p:nvSpPr>
          <p:cNvPr id="8" name="Rectangle 7">
            <a:extLst>
              <a:ext uri="{FF2B5EF4-FFF2-40B4-BE49-F238E27FC236}">
                <a16:creationId xmlns:a16="http://schemas.microsoft.com/office/drawing/2014/main" id="{8C5F4EBA-3B89-15F7-5D32-6ED126EE1B02}"/>
              </a:ext>
            </a:extLst>
          </p:cNvPr>
          <p:cNvSpPr/>
          <p:nvPr/>
        </p:nvSpPr>
        <p:spPr>
          <a:xfrm>
            <a:off x="8637973" y="1772922"/>
            <a:ext cx="3646791" cy="41047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1598" algn="ctr">
              <a:lnSpc>
                <a:spcPct val="90000"/>
              </a:lnSpc>
              <a:buClr>
                <a:schemeClr val="tx1">
                  <a:lumMod val="50000"/>
                  <a:lumOff val="50000"/>
                </a:schemeClr>
              </a:buClr>
              <a:buSzPts val="2400"/>
            </a:pPr>
            <a:r>
              <a:rPr lang="fr-FR" sz="2000" b="1" u="sng" dirty="0">
                <a:solidFill>
                  <a:srgbClr val="090095"/>
                </a:solidFill>
                <a:latin typeface="Barlow"/>
                <a:ea typeface="+mj-ea"/>
                <a:cs typeface="Calibri" panose="020F0502020204030204" pitchFamily="34" charset="0"/>
              </a:rPr>
              <a:t>Informations et inscriptions  </a:t>
            </a:r>
            <a:r>
              <a:rPr lang="fr-FR" sz="2000" b="1" dirty="0">
                <a:solidFill>
                  <a:srgbClr val="090095"/>
                </a:solidFill>
                <a:latin typeface="Barlow"/>
                <a:ea typeface="+mj-ea"/>
                <a:cs typeface="Calibri" panose="020F0502020204030204" pitchFamily="34" charset="0"/>
              </a:rPr>
              <a:t>dojo.academy.fr</a:t>
            </a:r>
          </a:p>
        </p:txBody>
      </p:sp>
    </p:spTree>
    <p:extLst>
      <p:ext uri="{BB962C8B-B14F-4D97-AF65-F5344CB8AC3E}">
        <p14:creationId xmlns:p14="http://schemas.microsoft.com/office/powerpoint/2010/main" val="3965624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AB25890-5D2B-8A4F-90E1-E25E94E888E5}"/>
              </a:ext>
            </a:extLst>
          </p:cNvPr>
          <p:cNvSpPr>
            <a:spLocks noGrp="1"/>
          </p:cNvSpPr>
          <p:nvPr>
            <p:ph type="title"/>
          </p:nvPr>
        </p:nvSpPr>
        <p:spPr>
          <a:xfrm>
            <a:off x="2685763" y="2384053"/>
            <a:ext cx="8145008" cy="530945"/>
          </a:xfrm>
        </p:spPr>
        <p:txBody>
          <a:bodyPr/>
          <a:lstStyle/>
          <a:p>
            <a:br>
              <a:rPr lang="fr-FR" dirty="0"/>
            </a:br>
            <a:r>
              <a:rPr lang="fr-FR" dirty="0"/>
              <a:t>Guide du dirigeant  </a:t>
            </a:r>
          </a:p>
        </p:txBody>
      </p:sp>
      <p:sp>
        <p:nvSpPr>
          <p:cNvPr id="9" name="Espace réservé du texte 8">
            <a:extLst>
              <a:ext uri="{FF2B5EF4-FFF2-40B4-BE49-F238E27FC236}">
                <a16:creationId xmlns:a16="http://schemas.microsoft.com/office/drawing/2014/main" id="{CA8836AB-B424-7D41-B244-C8A9617743DB}"/>
              </a:ext>
            </a:extLst>
          </p:cNvPr>
          <p:cNvSpPr>
            <a:spLocks noGrp="1"/>
          </p:cNvSpPr>
          <p:nvPr>
            <p:ph type="body" sz="quarter" idx="10"/>
          </p:nvPr>
        </p:nvSpPr>
        <p:spPr>
          <a:prstGeom prst="rect">
            <a:avLst/>
          </a:prstGeom>
        </p:spPr>
        <p:txBody>
          <a:bodyPr/>
          <a:lstStyle/>
          <a:p>
            <a:r>
              <a:rPr lang="fr-FR" dirty="0"/>
              <a:t>5</a:t>
            </a:r>
          </a:p>
        </p:txBody>
      </p:sp>
      <p:sp>
        <p:nvSpPr>
          <p:cNvPr id="2" name="Espace réservé du contenu 1"/>
          <p:cNvSpPr>
            <a:spLocks noGrp="1"/>
          </p:cNvSpPr>
          <p:nvPr>
            <p:ph sz="half" idx="1"/>
          </p:nvPr>
        </p:nvSpPr>
        <p:spPr/>
        <p:txBody>
          <a:bodyPr/>
          <a:lstStyle/>
          <a:p>
            <a:endParaRPr lang="fr-FR" dirty="0"/>
          </a:p>
        </p:txBody>
      </p:sp>
    </p:spTree>
    <p:extLst>
      <p:ext uri="{BB962C8B-B14F-4D97-AF65-F5344CB8AC3E}">
        <p14:creationId xmlns:p14="http://schemas.microsoft.com/office/powerpoint/2010/main" val="511578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8D8815-1B88-49CE-A8D4-493301311559}"/>
              </a:ext>
            </a:extLst>
          </p:cNvPr>
          <p:cNvSpPr>
            <a:spLocks noGrp="1"/>
          </p:cNvSpPr>
          <p:nvPr>
            <p:ph type="title"/>
          </p:nvPr>
        </p:nvSpPr>
        <p:spPr/>
        <p:txBody>
          <a:bodyPr/>
          <a:lstStyle/>
          <a:p>
            <a:r>
              <a:rPr lang="fr-FR" dirty="0"/>
              <a:t>Le guide du dirigeant version longue</a:t>
            </a:r>
          </a:p>
        </p:txBody>
      </p:sp>
      <p:sp>
        <p:nvSpPr>
          <p:cNvPr id="3" name="Espace réservé du texte 2">
            <a:extLst>
              <a:ext uri="{FF2B5EF4-FFF2-40B4-BE49-F238E27FC236}">
                <a16:creationId xmlns:a16="http://schemas.microsoft.com/office/drawing/2014/main" id="{A6981134-79F2-4F1B-B9B0-7A097FBC5689}"/>
              </a:ext>
            </a:extLst>
          </p:cNvPr>
          <p:cNvSpPr>
            <a:spLocks noGrp="1"/>
          </p:cNvSpPr>
          <p:nvPr>
            <p:ph type="body" idx="1"/>
          </p:nvPr>
        </p:nvSpPr>
        <p:spPr>
          <a:xfrm>
            <a:off x="980322" y="1269500"/>
            <a:ext cx="10338707" cy="5175687"/>
          </a:xfrm>
        </p:spPr>
        <p:txBody>
          <a:bodyPr/>
          <a:lstStyle/>
          <a:p>
            <a:pPr marL="100965" indent="0">
              <a:buNone/>
            </a:pPr>
            <a:endParaRPr lang="fr-FR" b="1" dirty="0"/>
          </a:p>
          <a:p>
            <a:pPr marL="100965" indent="0">
              <a:buNone/>
            </a:pPr>
            <a:endParaRPr lang="fr-FR" dirty="0"/>
          </a:p>
          <a:p>
            <a:pPr marL="608965" indent="-507365" algn="just">
              <a:buFont typeface="Arial" panose="020B0604020202020204" pitchFamily="34" charset="0"/>
              <a:buChar char="•"/>
            </a:pPr>
            <a:r>
              <a:rPr lang="fr-FR" b="1" dirty="0"/>
              <a:t>Des nouveaux chapitres </a:t>
            </a:r>
            <a:r>
              <a:rPr lang="fr-FR" dirty="0"/>
              <a:t>viennent compléter le guide sorti l’année dernière pour accompagner les nouveaux dirigeants dans leur prise de fonction</a:t>
            </a:r>
          </a:p>
          <a:p>
            <a:pPr marL="608965" indent="-507365">
              <a:buFont typeface="Arial" panose="020B0604020202020204" pitchFamily="34" charset="0"/>
              <a:buChar char="•"/>
            </a:pPr>
            <a:endParaRPr lang="fr-FR" dirty="0"/>
          </a:p>
          <a:p>
            <a:pPr marL="608965" indent="-507365" algn="just">
              <a:buFont typeface="Arial" panose="020B0604020202020204" pitchFamily="34" charset="0"/>
              <a:buChar char="•"/>
            </a:pPr>
            <a:r>
              <a:rPr lang="fr-FR" dirty="0"/>
              <a:t>En complément des étapes incontournables pour la gestion du club, vous trouverez en complément toutes les informations thématiques suivantes : </a:t>
            </a:r>
          </a:p>
          <a:p>
            <a:pPr marL="1218565" lvl="1" indent="-507365">
              <a:lnSpc>
                <a:spcPct val="100000"/>
              </a:lnSpc>
              <a:spcBef>
                <a:spcPts val="0"/>
              </a:spcBef>
              <a:buFontTx/>
              <a:buChar char="-"/>
            </a:pPr>
            <a:r>
              <a:rPr lang="fr-FR" sz="2000" dirty="0">
                <a:latin typeface="Barlow"/>
              </a:rPr>
              <a:t>Projet club</a:t>
            </a:r>
          </a:p>
          <a:p>
            <a:pPr marL="1218565" lvl="1" indent="-507365">
              <a:lnSpc>
                <a:spcPct val="100000"/>
              </a:lnSpc>
              <a:spcBef>
                <a:spcPts val="0"/>
              </a:spcBef>
              <a:buFontTx/>
              <a:buChar char="-"/>
            </a:pPr>
            <a:r>
              <a:rPr lang="fr-FR" sz="2000" dirty="0">
                <a:latin typeface="Barlow"/>
              </a:rPr>
              <a:t>Développement</a:t>
            </a:r>
          </a:p>
          <a:p>
            <a:pPr marL="1218565" lvl="1" indent="-507365">
              <a:lnSpc>
                <a:spcPct val="100000"/>
              </a:lnSpc>
              <a:spcBef>
                <a:spcPts val="0"/>
              </a:spcBef>
              <a:buFontTx/>
              <a:buChar char="-"/>
            </a:pPr>
            <a:r>
              <a:rPr lang="fr-FR" sz="2000" dirty="0">
                <a:latin typeface="Barlow"/>
              </a:rPr>
              <a:t>Communication/Marketing</a:t>
            </a:r>
          </a:p>
          <a:p>
            <a:pPr marL="1218565" lvl="1" indent="-507365">
              <a:lnSpc>
                <a:spcPct val="100000"/>
              </a:lnSpc>
              <a:spcBef>
                <a:spcPts val="0"/>
              </a:spcBef>
              <a:buFontTx/>
              <a:buChar char="-"/>
            </a:pPr>
            <a:r>
              <a:rPr lang="fr-FR" sz="2000" dirty="0">
                <a:latin typeface="Barlow"/>
              </a:rPr>
              <a:t>Ressources administratives</a:t>
            </a:r>
          </a:p>
          <a:p>
            <a:pPr marL="1218565" lvl="1" indent="-507365">
              <a:lnSpc>
                <a:spcPct val="100000"/>
              </a:lnSpc>
              <a:spcBef>
                <a:spcPts val="0"/>
              </a:spcBef>
              <a:buFontTx/>
              <a:buChar char="-"/>
            </a:pPr>
            <a:r>
              <a:rPr lang="fr-FR" sz="2000" dirty="0">
                <a:latin typeface="Barlow"/>
              </a:rPr>
              <a:t>Emploi et service civique</a:t>
            </a:r>
          </a:p>
          <a:p>
            <a:pPr marL="100965" indent="0">
              <a:buNone/>
            </a:pPr>
            <a:endParaRPr lang="fr-FR" dirty="0"/>
          </a:p>
          <a:p>
            <a:pPr marL="608965" indent="-507365">
              <a:buFont typeface="Arial" panose="020B0604020202020204" pitchFamily="34" charset="0"/>
              <a:buChar char="•"/>
            </a:pPr>
            <a:r>
              <a:rPr lang="fr-FR" dirty="0"/>
              <a:t>Un </a:t>
            </a:r>
            <a:r>
              <a:rPr lang="fr-FR" b="1" dirty="0"/>
              <a:t>format numérique </a:t>
            </a:r>
            <a:r>
              <a:rPr lang="fr-FR" dirty="0"/>
              <a:t>accessible depuis le site fédéral                                                                             et le nouvel extranet fédéral (espace club)</a:t>
            </a:r>
          </a:p>
          <a:p>
            <a:pPr marL="608965" indent="-507365">
              <a:buFont typeface="Arial" panose="020B0604020202020204" pitchFamily="34" charset="0"/>
              <a:buChar char="•"/>
            </a:pPr>
            <a:endParaRPr lang="fr-FR" dirty="0"/>
          </a:p>
          <a:p>
            <a:pPr marL="608965" indent="-507365">
              <a:buFont typeface="Arial" panose="020B0604020202020204" pitchFamily="34" charset="0"/>
              <a:buChar char="•"/>
            </a:pPr>
            <a:endParaRPr lang="fr-FR" dirty="0"/>
          </a:p>
          <a:p>
            <a:pPr marL="100965" indent="0" algn="ctr">
              <a:buNone/>
            </a:pPr>
            <a:r>
              <a:rPr lang="fr-FR" b="1" dirty="0">
                <a:solidFill>
                  <a:srgbClr val="090095"/>
                </a:solidFill>
                <a:ea typeface="+mj-ea"/>
                <a:cs typeface="Calibri" panose="020F0502020204030204" pitchFamily="34" charset="0"/>
              </a:rPr>
              <a:t>Contact : formation@ffjudo.com</a:t>
            </a:r>
          </a:p>
          <a:p>
            <a:pPr marL="608965" indent="-507365">
              <a:buFont typeface="Arial" panose="020B0604020202020204" pitchFamily="34" charset="0"/>
              <a:buChar char="•"/>
            </a:pPr>
            <a:endParaRPr lang="fr-FR" dirty="0"/>
          </a:p>
        </p:txBody>
      </p:sp>
      <p:sp>
        <p:nvSpPr>
          <p:cNvPr id="8" name="Espace réservé du texte 7"/>
          <p:cNvSpPr>
            <a:spLocks noGrp="1"/>
          </p:cNvSpPr>
          <p:nvPr>
            <p:ph type="body" sz="quarter" idx="15"/>
          </p:nvPr>
        </p:nvSpPr>
        <p:spPr/>
        <p:txBody>
          <a:bodyPr>
            <a:normAutofit fontScale="70000" lnSpcReduction="20000"/>
          </a:bodyPr>
          <a:lstStyle/>
          <a:p>
            <a:r>
              <a:rPr lang="fr-FR" dirty="0"/>
              <a:t>SNR 2023 - Formation</a:t>
            </a:r>
          </a:p>
        </p:txBody>
      </p:sp>
      <p:pic>
        <p:nvPicPr>
          <p:cNvPr id="4" name="Image 3" descr="Une image contenant habits, personne, sport, Uniforme d’arts martiaux&#10;&#10;Description générée automatiquement">
            <a:extLst>
              <a:ext uri="{FF2B5EF4-FFF2-40B4-BE49-F238E27FC236}">
                <a16:creationId xmlns:a16="http://schemas.microsoft.com/office/drawing/2014/main" id="{07028E51-CA55-ECCC-59D9-B3CAF1CEBE14}"/>
              </a:ext>
            </a:extLst>
          </p:cNvPr>
          <p:cNvPicPr>
            <a:picLocks noChangeAspect="1"/>
          </p:cNvPicPr>
          <p:nvPr/>
        </p:nvPicPr>
        <p:blipFill>
          <a:blip r:embed="rId2"/>
          <a:stretch>
            <a:fillRect/>
          </a:stretch>
        </p:blipFill>
        <p:spPr>
          <a:xfrm>
            <a:off x="9035441" y="3071786"/>
            <a:ext cx="2743200" cy="3783305"/>
          </a:xfrm>
          <a:prstGeom prst="rect">
            <a:avLst/>
          </a:prstGeom>
        </p:spPr>
      </p:pic>
    </p:spTree>
    <p:extLst>
      <p:ext uri="{BB962C8B-B14F-4D97-AF65-F5344CB8AC3E}">
        <p14:creationId xmlns:p14="http://schemas.microsoft.com/office/powerpoint/2010/main" val="2959578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AB25890-5D2B-8A4F-90E1-E25E94E888E5}"/>
              </a:ext>
            </a:extLst>
          </p:cNvPr>
          <p:cNvSpPr>
            <a:spLocks noGrp="1"/>
          </p:cNvSpPr>
          <p:nvPr>
            <p:ph type="title"/>
          </p:nvPr>
        </p:nvSpPr>
        <p:spPr>
          <a:xfrm>
            <a:off x="2685763" y="2384053"/>
            <a:ext cx="8145008" cy="530945"/>
          </a:xfrm>
        </p:spPr>
        <p:txBody>
          <a:bodyPr/>
          <a:lstStyle/>
          <a:p>
            <a:br>
              <a:rPr lang="fr-FR" dirty="0"/>
            </a:br>
            <a:r>
              <a:rPr lang="fr-FR" dirty="0"/>
              <a:t>Plan Emploi France Judo</a:t>
            </a:r>
          </a:p>
        </p:txBody>
      </p:sp>
      <p:sp>
        <p:nvSpPr>
          <p:cNvPr id="9" name="Espace réservé du texte 8">
            <a:extLst>
              <a:ext uri="{FF2B5EF4-FFF2-40B4-BE49-F238E27FC236}">
                <a16:creationId xmlns:a16="http://schemas.microsoft.com/office/drawing/2014/main" id="{CA8836AB-B424-7D41-B244-C8A9617743DB}"/>
              </a:ext>
            </a:extLst>
          </p:cNvPr>
          <p:cNvSpPr>
            <a:spLocks noGrp="1"/>
          </p:cNvSpPr>
          <p:nvPr>
            <p:ph type="body" sz="quarter" idx="10"/>
          </p:nvPr>
        </p:nvSpPr>
        <p:spPr>
          <a:prstGeom prst="rect">
            <a:avLst/>
          </a:prstGeom>
        </p:spPr>
        <p:txBody>
          <a:bodyPr/>
          <a:lstStyle/>
          <a:p>
            <a:r>
              <a:rPr lang="fr-FR" dirty="0"/>
              <a:t>6</a:t>
            </a:r>
          </a:p>
        </p:txBody>
      </p:sp>
    </p:spTree>
    <p:extLst>
      <p:ext uri="{BB962C8B-B14F-4D97-AF65-F5344CB8AC3E}">
        <p14:creationId xmlns:p14="http://schemas.microsoft.com/office/powerpoint/2010/main" val="4001398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78CB64-46F7-43EE-8F6E-D8A4E77059DF}"/>
              </a:ext>
            </a:extLst>
          </p:cNvPr>
          <p:cNvSpPr txBox="1"/>
          <p:nvPr/>
        </p:nvSpPr>
        <p:spPr>
          <a:xfrm>
            <a:off x="3623370" y="2099903"/>
            <a:ext cx="4162425" cy="523220"/>
          </a:xfrm>
          <a:prstGeom prst="rect">
            <a:avLst/>
          </a:prstGeom>
          <a:noFill/>
        </p:spPr>
        <p:txBody>
          <a:bodyPr wrap="square" rtlCol="0">
            <a:spAutoFit/>
          </a:bodyPr>
          <a:lstStyle>
            <a:defPPr>
              <a:defRPr lang="en-US"/>
            </a:defPPr>
            <a:lvl1pPr algn="just">
              <a:lnSpc>
                <a:spcPct val="150000"/>
              </a:lnSpc>
              <a:defRPr sz="1400">
                <a:solidFill>
                  <a:srgbClr val="120F23"/>
                </a:solidFill>
                <a:latin typeface="Archivo Light" pitchFamily="2" charset="0"/>
                <a:cs typeface="Archivo Light"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D" sz="2800" b="0" i="0" u="none" strike="noStrike" kern="1200" cap="none" spc="0" normalizeH="0" baseline="0" noProof="0" dirty="0">
                <a:ln>
                  <a:noFill/>
                </a:ln>
                <a:solidFill>
                  <a:srgbClr val="0A0096"/>
                </a:solidFill>
                <a:effectLst/>
                <a:uLnTx/>
                <a:uFillTx/>
                <a:latin typeface="Montserrat" panose="00000500000000000000" pitchFamily="2" charset="0"/>
                <a:ea typeface="+mn-ea"/>
              </a:rPr>
              <a:t>POINT DE SITUATION</a:t>
            </a:r>
            <a:endParaRPr kumimoji="0" lang="en-US" sz="2800" b="0" i="0" u="none" strike="noStrike" kern="1200" cap="none" spc="0" normalizeH="0" baseline="0" noProof="0" dirty="0">
              <a:ln>
                <a:noFill/>
              </a:ln>
              <a:solidFill>
                <a:srgbClr val="0A0096"/>
              </a:solidFill>
              <a:effectLst/>
              <a:uLnTx/>
              <a:uFillTx/>
              <a:latin typeface="Montserrat" panose="00000500000000000000" pitchFamily="2" charset="0"/>
              <a:ea typeface="+mn-ea"/>
            </a:endParaRPr>
          </a:p>
        </p:txBody>
      </p:sp>
      <p:sp>
        <p:nvSpPr>
          <p:cNvPr id="6" name="Rectangle: Rounded Corners 5">
            <a:extLst>
              <a:ext uri="{FF2B5EF4-FFF2-40B4-BE49-F238E27FC236}">
                <a16:creationId xmlns:a16="http://schemas.microsoft.com/office/drawing/2014/main" id="{CD2D0600-1727-4E28-97CD-5EB329CE72A3}"/>
              </a:ext>
            </a:extLst>
          </p:cNvPr>
          <p:cNvSpPr/>
          <p:nvPr/>
        </p:nvSpPr>
        <p:spPr>
          <a:xfrm>
            <a:off x="317416" y="3963986"/>
            <a:ext cx="3119424" cy="2236137"/>
          </a:xfrm>
          <a:prstGeom prst="roundRect">
            <a:avLst>
              <a:gd name="adj" fmla="val 6281"/>
            </a:avLst>
          </a:prstGeom>
          <a:gradFill flip="none" rotWithShape="1">
            <a:gsLst>
              <a:gs pos="0">
                <a:srgbClr val="0A0096"/>
              </a:gs>
              <a:gs pos="100000">
                <a:schemeClr val="tx1"/>
              </a:gs>
            </a:gsLst>
            <a:path path="circle">
              <a:fillToRect l="100000" t="100000"/>
            </a:path>
            <a:tileRect r="-100000" b="-100000"/>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FADCE49-15CE-4F39-A4F0-8EBF5476B550}"/>
              </a:ext>
            </a:extLst>
          </p:cNvPr>
          <p:cNvSpPr txBox="1"/>
          <p:nvPr/>
        </p:nvSpPr>
        <p:spPr>
          <a:xfrm>
            <a:off x="431716" y="4914252"/>
            <a:ext cx="2521359" cy="938719"/>
          </a:xfrm>
          <a:prstGeom prst="rect">
            <a:avLst/>
          </a:prstGeom>
          <a:noFill/>
          <a:ln>
            <a:noFill/>
          </a:ln>
        </p:spPr>
        <p:txBody>
          <a:bodyPr wrap="square" rtlCol="0">
            <a:spAutoFit/>
          </a:bodyPr>
          <a:lstStyle>
            <a:defPPr>
              <a:defRPr lang="en-US"/>
            </a:defPPr>
            <a:lvl1pPr algn="just">
              <a:lnSpc>
                <a:spcPct val="150000"/>
              </a:lnSpc>
              <a:defRPr sz="1400">
                <a:solidFill>
                  <a:srgbClr val="120F23"/>
                </a:solidFill>
                <a:latin typeface="Archivo Light" pitchFamily="2" charset="0"/>
                <a:cs typeface="Archivo Light" pitchFamily="2" charset="0"/>
              </a:defRPr>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1100" b="0" i="0" u="none" strike="noStrike" kern="1200" cap="none" spc="0" normalizeH="0" baseline="0" noProof="0" dirty="0">
                <a:ln>
                  <a:noFill/>
                </a:ln>
                <a:solidFill>
                  <a:prstClr val="white"/>
                </a:solidFill>
                <a:effectLst/>
                <a:uLnTx/>
                <a:uFillTx/>
                <a:latin typeface="Montserrat" panose="00000500000000000000" pitchFamily="2" charset="0"/>
                <a:ea typeface="+mn-ea"/>
              </a:rPr>
              <a:t>AG FFJDA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1100" b="0" i="0" u="none" strike="noStrike" kern="1200" cap="none" spc="0" normalizeH="0" baseline="0" noProof="0" dirty="0">
                <a:ln>
                  <a:noFill/>
                </a:ln>
                <a:solidFill>
                  <a:prstClr val="white"/>
                </a:solidFill>
                <a:effectLst/>
                <a:uLnTx/>
                <a:uFillTx/>
                <a:latin typeface="Montserrat" panose="00000500000000000000" pitchFamily="2" charset="0"/>
                <a:ea typeface="+mn-ea"/>
              </a:rPr>
              <a:t>AG OTD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1100" b="0" i="0" u="none" strike="noStrike" kern="1200" cap="none" spc="0" normalizeH="0" baseline="0" noProof="0" dirty="0">
                <a:ln>
                  <a:noFill/>
                </a:ln>
                <a:solidFill>
                  <a:prstClr val="white"/>
                </a:solidFill>
                <a:effectLst/>
                <a:uLnTx/>
                <a:uFillTx/>
                <a:latin typeface="Montserrat" panose="00000500000000000000" pitchFamily="2" charset="0"/>
                <a:ea typeface="+mn-ea"/>
              </a:rPr>
              <a:t>DTR - RAF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1100" b="0" i="0" u="none" strike="noStrike" kern="1200" cap="none" spc="0" normalizeH="0" baseline="0" noProof="0" dirty="0">
                <a:ln>
                  <a:noFill/>
                </a:ln>
                <a:solidFill>
                  <a:prstClr val="white"/>
                </a:solidFill>
                <a:effectLst/>
                <a:uLnTx/>
                <a:uFillTx/>
                <a:latin typeface="Montserrat" panose="00000500000000000000" pitchFamily="2" charset="0"/>
                <a:ea typeface="+mn-ea"/>
              </a:rPr>
              <a:t>REGROUPEMENTS 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1100" b="0" i="0" u="none" strike="noStrike" kern="1200" cap="none" spc="0" normalizeH="0" baseline="0" noProof="0" dirty="0">
                <a:ln>
                  <a:noFill/>
                </a:ln>
                <a:solidFill>
                  <a:prstClr val="white"/>
                </a:solidFill>
                <a:effectLst/>
                <a:uLnTx/>
                <a:uFillTx/>
                <a:latin typeface="Montserrat" panose="00000500000000000000" pitchFamily="2" charset="0"/>
                <a:ea typeface="+mn-ea"/>
              </a:rPr>
              <a:t>2 WEBINARS CLUBS</a:t>
            </a:r>
            <a:endParaRPr kumimoji="0" lang="en-US" sz="1100" b="0" i="0" u="none" strike="noStrike" kern="1200" cap="none" spc="0" normalizeH="0" baseline="0" noProof="0" dirty="0">
              <a:ln>
                <a:noFill/>
              </a:ln>
              <a:solidFill>
                <a:prstClr val="white"/>
              </a:solidFill>
              <a:effectLst/>
              <a:uLnTx/>
              <a:uFillTx/>
              <a:latin typeface="Montserrat" panose="00000500000000000000" pitchFamily="2" charset="0"/>
              <a:ea typeface="+mn-ea"/>
            </a:endParaRPr>
          </a:p>
        </p:txBody>
      </p:sp>
      <p:sp>
        <p:nvSpPr>
          <p:cNvPr id="8" name="TextBox 7">
            <a:extLst>
              <a:ext uri="{FF2B5EF4-FFF2-40B4-BE49-F238E27FC236}">
                <a16:creationId xmlns:a16="http://schemas.microsoft.com/office/drawing/2014/main" id="{04B71AFA-FFFA-4EA7-8B3A-DCCEB9AD72E3}"/>
              </a:ext>
            </a:extLst>
          </p:cNvPr>
          <p:cNvSpPr txBox="1"/>
          <p:nvPr/>
        </p:nvSpPr>
        <p:spPr>
          <a:xfrm>
            <a:off x="1149770" y="4332238"/>
            <a:ext cx="2277445"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Montserrat" panose="00000500000000000000" pitchFamily="2" charset="0"/>
                <a:ea typeface="+mn-ea"/>
                <a:cs typeface="Archivo SemiBold" pitchFamily="2" charset="0"/>
              </a:rPr>
              <a:t>TEMPS DE PRESENTATION</a:t>
            </a:r>
          </a:p>
        </p:txBody>
      </p:sp>
      <p:sp>
        <p:nvSpPr>
          <p:cNvPr id="10" name="Rectangle: Rounded Corners 9">
            <a:extLst>
              <a:ext uri="{FF2B5EF4-FFF2-40B4-BE49-F238E27FC236}">
                <a16:creationId xmlns:a16="http://schemas.microsoft.com/office/drawing/2014/main" id="{C62588DC-693B-452E-82E5-1FC7646C4338}"/>
              </a:ext>
            </a:extLst>
          </p:cNvPr>
          <p:cNvSpPr/>
          <p:nvPr/>
        </p:nvSpPr>
        <p:spPr>
          <a:xfrm>
            <a:off x="3985785" y="3917101"/>
            <a:ext cx="3407038" cy="2236137"/>
          </a:xfrm>
          <a:prstGeom prst="roundRect">
            <a:avLst>
              <a:gd name="adj" fmla="val 6281"/>
            </a:avLst>
          </a:prstGeom>
          <a:gradFill flip="none" rotWithShape="1">
            <a:gsLst>
              <a:gs pos="0">
                <a:srgbClr val="0A0096"/>
              </a:gs>
              <a:gs pos="100000">
                <a:schemeClr val="tx1"/>
              </a:gs>
            </a:gsLst>
            <a:path path="circle">
              <a:fillToRect l="100000" t="100000"/>
            </a:path>
            <a:tileRect r="-100000" b="-100000"/>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6CB0D11D-691B-422B-98E8-DC0E13666779}"/>
              </a:ext>
            </a:extLst>
          </p:cNvPr>
          <p:cNvSpPr/>
          <p:nvPr/>
        </p:nvSpPr>
        <p:spPr>
          <a:xfrm>
            <a:off x="8099870" y="3953954"/>
            <a:ext cx="3119424" cy="2236137"/>
          </a:xfrm>
          <a:prstGeom prst="roundRect">
            <a:avLst>
              <a:gd name="adj" fmla="val 6281"/>
            </a:avLst>
          </a:prstGeom>
          <a:gradFill flip="none" rotWithShape="1">
            <a:gsLst>
              <a:gs pos="0">
                <a:srgbClr val="0A0096"/>
              </a:gs>
              <a:gs pos="100000">
                <a:schemeClr val="tx1"/>
              </a:gs>
            </a:gsLst>
            <a:path path="circle">
              <a:fillToRect l="100000" t="100000"/>
            </a:path>
            <a:tileRect r="-100000" b="-100000"/>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0B599D09-4993-4DCF-BBCD-57B086B5F4E6}"/>
              </a:ext>
            </a:extLst>
          </p:cNvPr>
          <p:cNvGrpSpPr/>
          <p:nvPr/>
        </p:nvGrpSpPr>
        <p:grpSpPr>
          <a:xfrm rot="10800000" flipV="1">
            <a:off x="1149770" y="2793173"/>
            <a:ext cx="890620" cy="890618"/>
            <a:chOff x="6756624" y="2798239"/>
            <a:chExt cx="1419794" cy="1419790"/>
          </a:xfrm>
        </p:grpSpPr>
        <p:sp>
          <p:nvSpPr>
            <p:cNvPr id="19" name="Oval 18">
              <a:extLst>
                <a:ext uri="{FF2B5EF4-FFF2-40B4-BE49-F238E27FC236}">
                  <a16:creationId xmlns:a16="http://schemas.microsoft.com/office/drawing/2014/main" id="{98B7C29F-EFB6-424D-83F5-5C9C45D95374}"/>
                </a:ext>
              </a:extLst>
            </p:cNvPr>
            <p:cNvSpPr/>
            <p:nvPr/>
          </p:nvSpPr>
          <p:spPr>
            <a:xfrm>
              <a:off x="6756624" y="2798239"/>
              <a:ext cx="1419794" cy="1419790"/>
            </a:xfrm>
            <a:prstGeom prst="ellipse">
              <a:avLst/>
            </a:prstGeom>
            <a:gradFill>
              <a:gsLst>
                <a:gs pos="0">
                  <a:srgbClr val="0A0096"/>
                </a:gs>
                <a:gs pos="100000">
                  <a:schemeClr val="accent1">
                    <a:lumMod val="50000"/>
                  </a:schemeClr>
                </a:gs>
              </a:gsLst>
              <a:lin ang="5400000" scaled="1"/>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E400E760-6743-4FA5-A704-E02026BFD8A9}"/>
                </a:ext>
              </a:extLst>
            </p:cNvPr>
            <p:cNvSpPr/>
            <p:nvPr/>
          </p:nvSpPr>
          <p:spPr>
            <a:xfrm>
              <a:off x="6849509" y="2895601"/>
              <a:ext cx="1225066" cy="1225066"/>
            </a:xfrm>
            <a:custGeom>
              <a:avLst/>
              <a:gdLst>
                <a:gd name="connsiteX0" fmla="*/ 941070 w 941069"/>
                <a:gd name="connsiteY0" fmla="*/ 470535 h 941070"/>
                <a:gd name="connsiteX1" fmla="*/ 470535 w 941069"/>
                <a:gd name="connsiteY1" fmla="*/ 941070 h 941070"/>
                <a:gd name="connsiteX2" fmla="*/ 0 w 941069"/>
                <a:gd name="connsiteY2" fmla="*/ 470535 h 941070"/>
                <a:gd name="connsiteX3" fmla="*/ 470535 w 941069"/>
                <a:gd name="connsiteY3" fmla="*/ 0 h 941070"/>
                <a:gd name="connsiteX4" fmla="*/ 941070 w 941069"/>
                <a:gd name="connsiteY4" fmla="*/ 470535 h 94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069" h="941070">
                  <a:moveTo>
                    <a:pt x="941070" y="470535"/>
                  </a:moveTo>
                  <a:cubicBezTo>
                    <a:pt x="941070" y="730404"/>
                    <a:pt x="730404" y="941070"/>
                    <a:pt x="470535" y="941070"/>
                  </a:cubicBezTo>
                  <a:cubicBezTo>
                    <a:pt x="210666" y="941070"/>
                    <a:pt x="0" y="730404"/>
                    <a:pt x="0" y="470535"/>
                  </a:cubicBezTo>
                  <a:cubicBezTo>
                    <a:pt x="0" y="210666"/>
                    <a:pt x="210666" y="0"/>
                    <a:pt x="470535" y="0"/>
                  </a:cubicBezTo>
                  <a:cubicBezTo>
                    <a:pt x="730404" y="0"/>
                    <a:pt x="941070" y="210666"/>
                    <a:pt x="941070" y="470535"/>
                  </a:cubicBezTo>
                  <a:close/>
                </a:path>
              </a:pathLst>
            </a:custGeom>
            <a:solidFill>
              <a:schemeClr val="bg1"/>
            </a:solidFill>
            <a:ln>
              <a:noFill/>
            </a:ln>
            <a:effectLst>
              <a:outerShdw blurRad="228600" dist="114300" dir="2700000" algn="tl" rotWithShape="0">
                <a:srgbClr val="120F23">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 name="TextBox 20">
            <a:extLst>
              <a:ext uri="{FF2B5EF4-FFF2-40B4-BE49-F238E27FC236}">
                <a16:creationId xmlns:a16="http://schemas.microsoft.com/office/drawing/2014/main" id="{6E810E71-C7EA-4000-913D-D442ACAB1E35}"/>
              </a:ext>
            </a:extLst>
          </p:cNvPr>
          <p:cNvSpPr txBox="1"/>
          <p:nvPr/>
        </p:nvSpPr>
        <p:spPr>
          <a:xfrm>
            <a:off x="1264070" y="2985908"/>
            <a:ext cx="662020" cy="523220"/>
          </a:xfrm>
          <a:prstGeom prst="rect">
            <a:avLst/>
          </a:prstGeom>
          <a:noFill/>
        </p:spPr>
        <p:txBody>
          <a:bodyPr wrap="square" rtlCol="0">
            <a:spAutoFit/>
          </a:bodyPr>
          <a:lstStyle>
            <a:defPPr>
              <a:defRPr lang="en-US"/>
            </a:defPPr>
            <a:lvl1pPr>
              <a:defRPr sz="4000">
                <a:solidFill>
                  <a:srgbClr val="120F23"/>
                </a:solidFill>
                <a:latin typeface="Archivo SemiBold" pitchFamily="2" charset="0"/>
                <a:cs typeface="Archivo SemiBold"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A0096"/>
                </a:solidFill>
                <a:effectLst/>
                <a:uLnTx/>
                <a:uFillTx/>
                <a:latin typeface="Montserrat" panose="00000500000000000000" pitchFamily="2" charset="0"/>
                <a:ea typeface="+mn-ea"/>
              </a:rPr>
              <a:t>1</a:t>
            </a:r>
          </a:p>
        </p:txBody>
      </p:sp>
      <p:grpSp>
        <p:nvGrpSpPr>
          <p:cNvPr id="22" name="Group 21">
            <a:extLst>
              <a:ext uri="{FF2B5EF4-FFF2-40B4-BE49-F238E27FC236}">
                <a16:creationId xmlns:a16="http://schemas.microsoft.com/office/drawing/2014/main" id="{B1580C9A-6C71-400E-BEAA-6F9E40877DCF}"/>
              </a:ext>
            </a:extLst>
          </p:cNvPr>
          <p:cNvGrpSpPr/>
          <p:nvPr/>
        </p:nvGrpSpPr>
        <p:grpSpPr>
          <a:xfrm rot="10800000" flipV="1">
            <a:off x="5184550" y="2811722"/>
            <a:ext cx="890620" cy="890618"/>
            <a:chOff x="6756624" y="2798239"/>
            <a:chExt cx="1419794" cy="1419790"/>
          </a:xfrm>
        </p:grpSpPr>
        <p:sp>
          <p:nvSpPr>
            <p:cNvPr id="23" name="Oval 22">
              <a:extLst>
                <a:ext uri="{FF2B5EF4-FFF2-40B4-BE49-F238E27FC236}">
                  <a16:creationId xmlns:a16="http://schemas.microsoft.com/office/drawing/2014/main" id="{5C4E97F6-BBC6-4C23-BDF5-79AF0DEBB3DC}"/>
                </a:ext>
              </a:extLst>
            </p:cNvPr>
            <p:cNvSpPr/>
            <p:nvPr/>
          </p:nvSpPr>
          <p:spPr>
            <a:xfrm>
              <a:off x="6756624" y="2798239"/>
              <a:ext cx="1419794" cy="1419790"/>
            </a:xfrm>
            <a:prstGeom prst="ellipse">
              <a:avLst/>
            </a:prstGeom>
            <a:gradFill>
              <a:gsLst>
                <a:gs pos="0">
                  <a:srgbClr val="0A0096"/>
                </a:gs>
                <a:gs pos="100000">
                  <a:schemeClr val="accent1">
                    <a:lumMod val="50000"/>
                  </a:schemeClr>
                </a:gs>
              </a:gsLst>
              <a:lin ang="5400000" scaled="1"/>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FC9AE97-C785-4619-ABB0-60D68A4A43C4}"/>
                </a:ext>
              </a:extLst>
            </p:cNvPr>
            <p:cNvSpPr/>
            <p:nvPr/>
          </p:nvSpPr>
          <p:spPr>
            <a:xfrm>
              <a:off x="6849509" y="2895601"/>
              <a:ext cx="1225066" cy="1225066"/>
            </a:xfrm>
            <a:custGeom>
              <a:avLst/>
              <a:gdLst>
                <a:gd name="connsiteX0" fmla="*/ 941070 w 941069"/>
                <a:gd name="connsiteY0" fmla="*/ 470535 h 941070"/>
                <a:gd name="connsiteX1" fmla="*/ 470535 w 941069"/>
                <a:gd name="connsiteY1" fmla="*/ 941070 h 941070"/>
                <a:gd name="connsiteX2" fmla="*/ 0 w 941069"/>
                <a:gd name="connsiteY2" fmla="*/ 470535 h 941070"/>
                <a:gd name="connsiteX3" fmla="*/ 470535 w 941069"/>
                <a:gd name="connsiteY3" fmla="*/ 0 h 941070"/>
                <a:gd name="connsiteX4" fmla="*/ 941070 w 941069"/>
                <a:gd name="connsiteY4" fmla="*/ 470535 h 94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069" h="941070">
                  <a:moveTo>
                    <a:pt x="941070" y="470535"/>
                  </a:moveTo>
                  <a:cubicBezTo>
                    <a:pt x="941070" y="730404"/>
                    <a:pt x="730404" y="941070"/>
                    <a:pt x="470535" y="941070"/>
                  </a:cubicBezTo>
                  <a:cubicBezTo>
                    <a:pt x="210666" y="941070"/>
                    <a:pt x="0" y="730404"/>
                    <a:pt x="0" y="470535"/>
                  </a:cubicBezTo>
                  <a:cubicBezTo>
                    <a:pt x="0" y="210666"/>
                    <a:pt x="210666" y="0"/>
                    <a:pt x="470535" y="0"/>
                  </a:cubicBezTo>
                  <a:cubicBezTo>
                    <a:pt x="730404" y="0"/>
                    <a:pt x="941070" y="210666"/>
                    <a:pt x="941070" y="470535"/>
                  </a:cubicBezTo>
                  <a:close/>
                </a:path>
              </a:pathLst>
            </a:custGeom>
            <a:solidFill>
              <a:schemeClr val="bg1"/>
            </a:solidFill>
            <a:ln>
              <a:noFill/>
            </a:ln>
            <a:effectLst>
              <a:outerShdw blurRad="228600" dist="114300" dir="2700000" algn="tl" rotWithShape="0">
                <a:srgbClr val="120F23">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5" name="TextBox 24">
            <a:extLst>
              <a:ext uri="{FF2B5EF4-FFF2-40B4-BE49-F238E27FC236}">
                <a16:creationId xmlns:a16="http://schemas.microsoft.com/office/drawing/2014/main" id="{B72B09F5-FFBC-424B-9BBC-2BB01D7DB948}"/>
              </a:ext>
            </a:extLst>
          </p:cNvPr>
          <p:cNvSpPr txBox="1"/>
          <p:nvPr/>
        </p:nvSpPr>
        <p:spPr>
          <a:xfrm>
            <a:off x="5345371" y="3005661"/>
            <a:ext cx="662020" cy="523220"/>
          </a:xfrm>
          <a:prstGeom prst="rect">
            <a:avLst/>
          </a:prstGeom>
          <a:noFill/>
        </p:spPr>
        <p:txBody>
          <a:bodyPr wrap="square" rtlCol="0">
            <a:spAutoFit/>
          </a:bodyPr>
          <a:lstStyle>
            <a:defPPr>
              <a:defRPr lang="en-US"/>
            </a:defPPr>
            <a:lvl1pPr>
              <a:defRPr sz="4000">
                <a:solidFill>
                  <a:srgbClr val="120F23"/>
                </a:solidFill>
                <a:latin typeface="Archivo SemiBold" pitchFamily="2" charset="0"/>
                <a:cs typeface="Archivo SemiBold"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A0096"/>
                </a:solidFill>
                <a:effectLst/>
                <a:uLnTx/>
                <a:uFillTx/>
                <a:latin typeface="Montserrat" panose="00000500000000000000" pitchFamily="2" charset="0"/>
                <a:ea typeface="+mn-ea"/>
              </a:rPr>
              <a:t>2</a:t>
            </a:r>
          </a:p>
        </p:txBody>
      </p:sp>
      <p:grpSp>
        <p:nvGrpSpPr>
          <p:cNvPr id="26" name="Group 25">
            <a:extLst>
              <a:ext uri="{FF2B5EF4-FFF2-40B4-BE49-F238E27FC236}">
                <a16:creationId xmlns:a16="http://schemas.microsoft.com/office/drawing/2014/main" id="{E04EC0ED-56D8-4745-A4E3-9FB9D0D99A5C}"/>
              </a:ext>
            </a:extLst>
          </p:cNvPr>
          <p:cNvGrpSpPr/>
          <p:nvPr/>
        </p:nvGrpSpPr>
        <p:grpSpPr>
          <a:xfrm rot="10800000" flipV="1">
            <a:off x="9432537" y="2802209"/>
            <a:ext cx="890620" cy="890618"/>
            <a:chOff x="6756624" y="2798239"/>
            <a:chExt cx="1419794" cy="1419790"/>
          </a:xfrm>
        </p:grpSpPr>
        <p:sp>
          <p:nvSpPr>
            <p:cNvPr id="27" name="Oval 26">
              <a:extLst>
                <a:ext uri="{FF2B5EF4-FFF2-40B4-BE49-F238E27FC236}">
                  <a16:creationId xmlns:a16="http://schemas.microsoft.com/office/drawing/2014/main" id="{9372DE94-A6BD-4A99-AC78-DE657EC68272}"/>
                </a:ext>
              </a:extLst>
            </p:cNvPr>
            <p:cNvSpPr/>
            <p:nvPr/>
          </p:nvSpPr>
          <p:spPr>
            <a:xfrm>
              <a:off x="6756624" y="2798239"/>
              <a:ext cx="1419794" cy="1419790"/>
            </a:xfrm>
            <a:prstGeom prst="ellipse">
              <a:avLst/>
            </a:prstGeom>
            <a:gradFill>
              <a:gsLst>
                <a:gs pos="0">
                  <a:srgbClr val="0A0096"/>
                </a:gs>
                <a:gs pos="100000">
                  <a:schemeClr val="accent1">
                    <a:lumMod val="50000"/>
                  </a:schemeClr>
                </a:gs>
              </a:gsLst>
              <a:lin ang="5400000" scaled="1"/>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A4548347-DF24-4933-852B-22948466885A}"/>
                </a:ext>
              </a:extLst>
            </p:cNvPr>
            <p:cNvSpPr/>
            <p:nvPr/>
          </p:nvSpPr>
          <p:spPr>
            <a:xfrm>
              <a:off x="6849510" y="2895601"/>
              <a:ext cx="1225065" cy="1225066"/>
            </a:xfrm>
            <a:custGeom>
              <a:avLst/>
              <a:gdLst>
                <a:gd name="connsiteX0" fmla="*/ 941070 w 941069"/>
                <a:gd name="connsiteY0" fmla="*/ 470535 h 941070"/>
                <a:gd name="connsiteX1" fmla="*/ 470535 w 941069"/>
                <a:gd name="connsiteY1" fmla="*/ 941070 h 941070"/>
                <a:gd name="connsiteX2" fmla="*/ 0 w 941069"/>
                <a:gd name="connsiteY2" fmla="*/ 470535 h 941070"/>
                <a:gd name="connsiteX3" fmla="*/ 470535 w 941069"/>
                <a:gd name="connsiteY3" fmla="*/ 0 h 941070"/>
                <a:gd name="connsiteX4" fmla="*/ 941070 w 941069"/>
                <a:gd name="connsiteY4" fmla="*/ 470535 h 94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069" h="941070">
                  <a:moveTo>
                    <a:pt x="941070" y="470535"/>
                  </a:moveTo>
                  <a:cubicBezTo>
                    <a:pt x="941070" y="730404"/>
                    <a:pt x="730404" y="941070"/>
                    <a:pt x="470535" y="941070"/>
                  </a:cubicBezTo>
                  <a:cubicBezTo>
                    <a:pt x="210666" y="941070"/>
                    <a:pt x="0" y="730404"/>
                    <a:pt x="0" y="470535"/>
                  </a:cubicBezTo>
                  <a:cubicBezTo>
                    <a:pt x="0" y="210666"/>
                    <a:pt x="210666" y="0"/>
                    <a:pt x="470535" y="0"/>
                  </a:cubicBezTo>
                  <a:cubicBezTo>
                    <a:pt x="730404" y="0"/>
                    <a:pt x="941070" y="210666"/>
                    <a:pt x="941070" y="470535"/>
                  </a:cubicBezTo>
                  <a:close/>
                </a:path>
              </a:pathLst>
            </a:custGeom>
            <a:solidFill>
              <a:schemeClr val="bg1"/>
            </a:solidFill>
            <a:ln>
              <a:noFill/>
            </a:ln>
            <a:effectLst>
              <a:outerShdw blurRad="228600" dist="114300" dir="2700000" algn="tl" rotWithShape="0">
                <a:srgbClr val="120F23">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9" name="TextBox 28">
            <a:extLst>
              <a:ext uri="{FF2B5EF4-FFF2-40B4-BE49-F238E27FC236}">
                <a16:creationId xmlns:a16="http://schemas.microsoft.com/office/drawing/2014/main" id="{1E61E1EC-D4C4-42A9-B204-E6CF4E971198}"/>
              </a:ext>
            </a:extLst>
          </p:cNvPr>
          <p:cNvSpPr txBox="1"/>
          <p:nvPr/>
        </p:nvSpPr>
        <p:spPr>
          <a:xfrm>
            <a:off x="9489590" y="3005661"/>
            <a:ext cx="662020" cy="523220"/>
          </a:xfrm>
          <a:prstGeom prst="rect">
            <a:avLst/>
          </a:prstGeom>
          <a:noFill/>
        </p:spPr>
        <p:txBody>
          <a:bodyPr wrap="square" rtlCol="0">
            <a:spAutoFit/>
          </a:bodyPr>
          <a:lstStyle>
            <a:defPPr>
              <a:defRPr lang="en-US"/>
            </a:defPPr>
            <a:lvl1pPr>
              <a:defRPr sz="4000">
                <a:solidFill>
                  <a:srgbClr val="120F23"/>
                </a:solidFill>
                <a:latin typeface="Archivo SemiBold" pitchFamily="2" charset="0"/>
                <a:cs typeface="Archivo SemiBold"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A0096"/>
                </a:solidFill>
                <a:effectLst/>
                <a:uLnTx/>
                <a:uFillTx/>
                <a:latin typeface="Montserrat" panose="00000500000000000000" pitchFamily="2" charset="0"/>
                <a:ea typeface="+mn-ea"/>
              </a:rPr>
              <a:t>3</a:t>
            </a:r>
          </a:p>
        </p:txBody>
      </p:sp>
      <p:cxnSp>
        <p:nvCxnSpPr>
          <p:cNvPr id="30" name="Straight Connector 29">
            <a:extLst>
              <a:ext uri="{FF2B5EF4-FFF2-40B4-BE49-F238E27FC236}">
                <a16:creationId xmlns:a16="http://schemas.microsoft.com/office/drawing/2014/main" id="{D8E163FE-3378-4E00-A950-4510BAF80194}"/>
              </a:ext>
            </a:extLst>
          </p:cNvPr>
          <p:cNvCxnSpPr>
            <a:cxnSpLocks/>
            <a:stCxn id="19" idx="2"/>
            <a:endCxn id="23" idx="6"/>
          </p:cNvCxnSpPr>
          <p:nvPr/>
        </p:nvCxnSpPr>
        <p:spPr>
          <a:xfrm>
            <a:off x="2040390" y="3238482"/>
            <a:ext cx="3144160" cy="18549"/>
          </a:xfrm>
          <a:prstGeom prst="line">
            <a:avLst/>
          </a:prstGeom>
          <a:ln w="12700">
            <a:solidFill>
              <a:srgbClr val="152532"/>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8D2135A-E965-4602-92FC-84A8966E2292}"/>
              </a:ext>
            </a:extLst>
          </p:cNvPr>
          <p:cNvCxnSpPr>
            <a:cxnSpLocks/>
            <a:stCxn id="23" idx="2"/>
            <a:endCxn id="28" idx="0"/>
          </p:cNvCxnSpPr>
          <p:nvPr/>
        </p:nvCxnSpPr>
        <p:spPr>
          <a:xfrm flipV="1">
            <a:off x="6075170" y="3247518"/>
            <a:ext cx="3421251" cy="9513"/>
          </a:xfrm>
          <a:prstGeom prst="line">
            <a:avLst/>
          </a:prstGeom>
          <a:ln w="12700">
            <a:solidFill>
              <a:srgbClr val="152532"/>
            </a:solidFill>
            <a:prstDash val="dash"/>
          </a:ln>
        </p:spPr>
        <p:style>
          <a:lnRef idx="1">
            <a:schemeClr val="accent1"/>
          </a:lnRef>
          <a:fillRef idx="0">
            <a:schemeClr val="accent1"/>
          </a:fillRef>
          <a:effectRef idx="0">
            <a:schemeClr val="accent1"/>
          </a:effectRef>
          <a:fontRef idx="minor">
            <a:schemeClr val="tx1"/>
          </a:fontRef>
        </p:style>
      </p:cxnSp>
      <p:sp>
        <p:nvSpPr>
          <p:cNvPr id="36" name="Ellipse 35">
            <a:extLst>
              <a:ext uri="{FF2B5EF4-FFF2-40B4-BE49-F238E27FC236}">
                <a16:creationId xmlns:a16="http://schemas.microsoft.com/office/drawing/2014/main" id="{3810BE44-DEFD-F028-7389-4B53A3FEB569}"/>
              </a:ext>
            </a:extLst>
          </p:cNvPr>
          <p:cNvSpPr/>
          <p:nvPr/>
        </p:nvSpPr>
        <p:spPr>
          <a:xfrm>
            <a:off x="564337" y="4222606"/>
            <a:ext cx="464084" cy="464084"/>
          </a:xfrm>
          <a:prstGeom prst="ellipse">
            <a:avLst/>
          </a:prstGeom>
          <a:solidFill>
            <a:schemeClr val="bg1"/>
          </a:solidFill>
          <a:ln w="1905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7" name="Graphique 36" descr="Calendrier journalier avec un remplissage uni">
            <a:extLst>
              <a:ext uri="{FF2B5EF4-FFF2-40B4-BE49-F238E27FC236}">
                <a16:creationId xmlns:a16="http://schemas.microsoft.com/office/drawing/2014/main" id="{1A167676-F10F-3170-EB15-9ED13E243C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187" y="4309541"/>
            <a:ext cx="290213" cy="290213"/>
          </a:xfrm>
          <a:prstGeom prst="rect">
            <a:avLst/>
          </a:prstGeom>
        </p:spPr>
      </p:pic>
      <p:sp>
        <p:nvSpPr>
          <p:cNvPr id="39" name="TextBox 6">
            <a:extLst>
              <a:ext uri="{FF2B5EF4-FFF2-40B4-BE49-F238E27FC236}">
                <a16:creationId xmlns:a16="http://schemas.microsoft.com/office/drawing/2014/main" id="{C72FEBE7-85DE-B040-AE77-90C6DCC5F4D2}"/>
              </a:ext>
            </a:extLst>
          </p:cNvPr>
          <p:cNvSpPr txBox="1"/>
          <p:nvPr/>
        </p:nvSpPr>
        <p:spPr>
          <a:xfrm>
            <a:off x="4178031" y="4957346"/>
            <a:ext cx="3276483" cy="1169551"/>
          </a:xfrm>
          <a:prstGeom prst="rect">
            <a:avLst/>
          </a:prstGeom>
          <a:noFill/>
          <a:ln>
            <a:noFill/>
          </a:ln>
        </p:spPr>
        <p:txBody>
          <a:bodyPr wrap="square" rtlCol="0">
            <a:spAutoFit/>
          </a:bodyPr>
          <a:lstStyle>
            <a:defPPr>
              <a:defRPr lang="en-US"/>
            </a:defPPr>
            <a:lvl1pPr algn="just">
              <a:lnSpc>
                <a:spcPct val="150000"/>
              </a:lnSpc>
              <a:defRPr sz="1400">
                <a:solidFill>
                  <a:srgbClr val="120F23"/>
                </a:solidFill>
                <a:latin typeface="Archivo Light" pitchFamily="2" charset="0"/>
                <a:cs typeface="Archivo Light" pitchFamily="2" charset="0"/>
              </a:defRPr>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1600" b="0" i="0" u="none" strike="noStrike" kern="1200" cap="none" spc="0" normalizeH="0" baseline="0" noProof="0" dirty="0">
                <a:ln>
                  <a:noFill/>
                </a:ln>
                <a:solidFill>
                  <a:prstClr val="white"/>
                </a:solidFill>
                <a:effectLst/>
                <a:uLnTx/>
                <a:uFillTx/>
                <a:latin typeface="Montserrat" panose="00000500000000000000" pitchFamily="2" charset="0"/>
                <a:ea typeface="+mn-ea"/>
              </a:rPr>
              <a:t>66 </a:t>
            </a:r>
            <a:r>
              <a:rPr kumimoji="0" lang="en-ID" sz="900" b="0" i="0" u="none" strike="noStrike" kern="1200" cap="none" spc="0" normalizeH="0" baseline="0" noProof="0" dirty="0">
                <a:ln>
                  <a:noFill/>
                </a:ln>
                <a:solidFill>
                  <a:prstClr val="white"/>
                </a:solidFill>
                <a:effectLst/>
                <a:uLnTx/>
                <a:uFillTx/>
                <a:latin typeface="Montserrat" panose="00000500000000000000" pitchFamily="2" charset="0"/>
                <a:ea typeface="+mn-ea"/>
              </a:rPr>
              <a:t>STRUCTURES DEPOSITAIRES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900" b="0" i="0" u="none" strike="noStrike" kern="1200" cap="none" spc="0" normalizeH="0" baseline="0" noProof="0" dirty="0">
                <a:ln>
                  <a:noFill/>
                </a:ln>
                <a:solidFill>
                  <a:prstClr val="white"/>
                </a:solidFill>
                <a:effectLst/>
                <a:uLnTx/>
                <a:uFillTx/>
                <a:latin typeface="Montserrat" panose="00000500000000000000" pitchFamily="2" charset="0"/>
                <a:ea typeface="+mn-ea"/>
              </a:rPr>
              <a:t>VERIFICATION DE LA COMPLETUDE DES DOSSIERS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900" b="0" i="0" u="none" strike="noStrike" kern="1200" cap="none" spc="0" normalizeH="0" baseline="0" noProof="0" dirty="0">
                <a:ln>
                  <a:noFill/>
                </a:ln>
                <a:solidFill>
                  <a:prstClr val="white"/>
                </a:solidFill>
                <a:effectLst/>
                <a:uLnTx/>
                <a:uFillTx/>
                <a:latin typeface="Montserrat" panose="00000500000000000000" pitchFamily="2" charset="0"/>
                <a:ea typeface="+mn-ea"/>
              </a:rPr>
              <a:t>TABLEAU DE SUIVI POUR INSTRUCTION TECHNIQUE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white"/>
                </a:solidFill>
                <a:effectLst/>
                <a:uLnTx/>
                <a:uFillTx/>
                <a:latin typeface="Montserrat" panose="00000500000000000000" pitchFamily="2" charset="0"/>
                <a:ea typeface="+mn-ea"/>
              </a:rPr>
              <a:t>2 à 3  COMMISSION D’INSTRUCTION A LA RENTREE</a:t>
            </a:r>
            <a:endParaRPr kumimoji="0" lang="en-ID" sz="900" b="0" i="0" u="none" strike="noStrike" kern="1200" cap="none" spc="0" normalizeH="0" baseline="0" noProof="0" dirty="0">
              <a:ln>
                <a:noFill/>
              </a:ln>
              <a:solidFill>
                <a:prstClr val="white"/>
              </a:solidFill>
              <a:effectLst/>
              <a:uLnTx/>
              <a:uFillTx/>
              <a:latin typeface="Montserrat" panose="00000500000000000000" pitchFamily="2" charset="0"/>
              <a:ea typeface="+mn-ea"/>
            </a:endParaRPr>
          </a:p>
        </p:txBody>
      </p:sp>
      <p:sp>
        <p:nvSpPr>
          <p:cNvPr id="40" name="TextBox 7">
            <a:extLst>
              <a:ext uri="{FF2B5EF4-FFF2-40B4-BE49-F238E27FC236}">
                <a16:creationId xmlns:a16="http://schemas.microsoft.com/office/drawing/2014/main" id="{5C7D20C6-07F2-043D-1BD0-42D54C8E0E73}"/>
              </a:ext>
            </a:extLst>
          </p:cNvPr>
          <p:cNvSpPr txBox="1"/>
          <p:nvPr/>
        </p:nvSpPr>
        <p:spPr>
          <a:xfrm>
            <a:off x="5078411" y="4122092"/>
            <a:ext cx="218193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ontserrat" panose="00000500000000000000" pitchFamily="2" charset="0"/>
                <a:ea typeface="+mn-ea"/>
                <a:cs typeface="Archivo SemiBold" pitchFamily="2" charset="0"/>
              </a:rPr>
              <a:t>MISE EN OEUVRE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ontserrat" panose="00000500000000000000" pitchFamily="2" charset="0"/>
                <a:ea typeface="+mn-ea"/>
                <a:cs typeface="Archivo SemiBold" pitchFamily="2" charset="0"/>
              </a:rPr>
              <a:t>INSTRUCTION</a:t>
            </a:r>
          </a:p>
        </p:txBody>
      </p:sp>
      <p:sp>
        <p:nvSpPr>
          <p:cNvPr id="43" name="Ellipse 42">
            <a:extLst>
              <a:ext uri="{FF2B5EF4-FFF2-40B4-BE49-F238E27FC236}">
                <a16:creationId xmlns:a16="http://schemas.microsoft.com/office/drawing/2014/main" id="{1B9A5E7A-90AE-41F4-1EF3-81E3F12E8D41}"/>
              </a:ext>
            </a:extLst>
          </p:cNvPr>
          <p:cNvSpPr/>
          <p:nvPr/>
        </p:nvSpPr>
        <p:spPr>
          <a:xfrm>
            <a:off x="4467568" y="4209436"/>
            <a:ext cx="464084" cy="464084"/>
          </a:xfrm>
          <a:prstGeom prst="ellipse">
            <a:avLst/>
          </a:prstGeom>
          <a:solidFill>
            <a:schemeClr val="bg1"/>
          </a:solidFill>
          <a:ln w="1905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6">
            <a:extLst>
              <a:ext uri="{FF2B5EF4-FFF2-40B4-BE49-F238E27FC236}">
                <a16:creationId xmlns:a16="http://schemas.microsoft.com/office/drawing/2014/main" id="{48CF60AA-9C5F-B330-955C-A361ED0D084A}"/>
              </a:ext>
            </a:extLst>
          </p:cNvPr>
          <p:cNvSpPr txBox="1"/>
          <p:nvPr/>
        </p:nvSpPr>
        <p:spPr>
          <a:xfrm>
            <a:off x="8302488" y="4908250"/>
            <a:ext cx="2770325" cy="938719"/>
          </a:xfrm>
          <a:prstGeom prst="rect">
            <a:avLst/>
          </a:prstGeom>
          <a:noFill/>
          <a:ln>
            <a:noFill/>
          </a:ln>
        </p:spPr>
        <p:txBody>
          <a:bodyPr wrap="square" rtlCol="0">
            <a:spAutoFit/>
          </a:bodyPr>
          <a:lstStyle>
            <a:defPPr>
              <a:defRPr lang="en-US"/>
            </a:defPPr>
            <a:lvl1pPr algn="just">
              <a:lnSpc>
                <a:spcPct val="150000"/>
              </a:lnSpc>
              <a:defRPr sz="1400">
                <a:solidFill>
                  <a:srgbClr val="120F23"/>
                </a:solidFill>
                <a:latin typeface="Archivo Light" pitchFamily="2" charset="0"/>
                <a:cs typeface="Archivo Light" pitchFamily="2" charset="0"/>
              </a:defRPr>
            </a:lvl1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1100" b="0" i="0" u="none" strike="noStrike" kern="1200" cap="none" spc="0" normalizeH="0" baseline="0" noProof="0" dirty="0">
                <a:ln>
                  <a:noFill/>
                </a:ln>
                <a:solidFill>
                  <a:prstClr val="white"/>
                </a:solidFill>
                <a:effectLst/>
                <a:uLnTx/>
                <a:uFillTx/>
                <a:latin typeface="Montserrat" panose="00000500000000000000" pitchFamily="2" charset="0"/>
                <a:ea typeface="+mn-ea"/>
              </a:rPr>
              <a:t>TRAITEMENT AU FIL DE L’EAU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1100" b="0" i="0" u="none" strike="noStrike" kern="1200" cap="none" spc="0" normalizeH="0" baseline="0" noProof="0" dirty="0">
                <a:ln>
                  <a:noFill/>
                </a:ln>
                <a:solidFill>
                  <a:prstClr val="white"/>
                </a:solidFill>
                <a:effectLst/>
                <a:uLnTx/>
                <a:uFillTx/>
                <a:latin typeface="Montserrat" panose="00000500000000000000" pitchFamily="2" charset="0"/>
                <a:ea typeface="+mn-ea"/>
              </a:rPr>
              <a:t>COMMUNICATION AUX CLUBS SUR LE MONTANT DE L’AIDE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1100" b="0" i="0" u="none" strike="noStrike" kern="1200" cap="none" spc="0" normalizeH="0" baseline="0" noProof="0" dirty="0">
                <a:ln>
                  <a:noFill/>
                </a:ln>
                <a:solidFill>
                  <a:prstClr val="white"/>
                </a:solidFill>
                <a:effectLst/>
                <a:uLnTx/>
                <a:uFillTx/>
                <a:latin typeface="Montserrat" panose="00000500000000000000" pitchFamily="2" charset="0"/>
                <a:ea typeface="+mn-ea"/>
              </a:rPr>
              <a:t>CONVENTIONNEMENT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D" sz="1100" b="0" i="0" u="none" strike="noStrike" kern="1200" cap="none" spc="0" normalizeH="0" baseline="0" noProof="0" dirty="0">
                <a:ln>
                  <a:noFill/>
                </a:ln>
                <a:solidFill>
                  <a:prstClr val="white"/>
                </a:solidFill>
                <a:effectLst/>
                <a:uLnTx/>
                <a:uFillTx/>
                <a:latin typeface="Montserrat" panose="00000500000000000000" pitchFamily="2" charset="0"/>
                <a:ea typeface="+mn-ea"/>
              </a:rPr>
              <a:t>COMMUNICATION AUX OTD</a:t>
            </a:r>
            <a:endParaRPr kumimoji="0" lang="en-US" sz="1100" b="0" i="0" u="none" strike="noStrike" kern="1200" cap="none" spc="0" normalizeH="0" baseline="0" noProof="0" dirty="0">
              <a:ln>
                <a:noFill/>
              </a:ln>
              <a:solidFill>
                <a:prstClr val="white"/>
              </a:solidFill>
              <a:effectLst/>
              <a:uLnTx/>
              <a:uFillTx/>
              <a:latin typeface="Montserrat" panose="00000500000000000000" pitchFamily="2" charset="0"/>
              <a:ea typeface="+mn-ea"/>
            </a:endParaRPr>
          </a:p>
        </p:txBody>
      </p:sp>
      <p:sp>
        <p:nvSpPr>
          <p:cNvPr id="46" name="TextBox 7">
            <a:extLst>
              <a:ext uri="{FF2B5EF4-FFF2-40B4-BE49-F238E27FC236}">
                <a16:creationId xmlns:a16="http://schemas.microsoft.com/office/drawing/2014/main" id="{E209FDBF-A24A-0A6D-CCEC-02FF3ADCD9CC}"/>
              </a:ext>
            </a:extLst>
          </p:cNvPr>
          <p:cNvSpPr txBox="1"/>
          <p:nvPr/>
        </p:nvSpPr>
        <p:spPr>
          <a:xfrm>
            <a:off x="9021044" y="4298999"/>
            <a:ext cx="1932715"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ontserrat" panose="00000500000000000000" pitchFamily="2" charset="0"/>
                <a:ea typeface="+mn-ea"/>
                <a:cs typeface="Archivo SemiBold" pitchFamily="2" charset="0"/>
              </a:rPr>
              <a:t>COMMUNICATION</a:t>
            </a:r>
          </a:p>
        </p:txBody>
      </p:sp>
      <p:sp>
        <p:nvSpPr>
          <p:cNvPr id="48" name="Ellipse 47">
            <a:extLst>
              <a:ext uri="{FF2B5EF4-FFF2-40B4-BE49-F238E27FC236}">
                <a16:creationId xmlns:a16="http://schemas.microsoft.com/office/drawing/2014/main" id="{1B96C12F-C703-46D4-B8CB-51B41CB0B938}"/>
              </a:ext>
            </a:extLst>
          </p:cNvPr>
          <p:cNvSpPr/>
          <p:nvPr/>
        </p:nvSpPr>
        <p:spPr>
          <a:xfrm>
            <a:off x="8344644" y="4209436"/>
            <a:ext cx="464084" cy="464084"/>
          </a:xfrm>
          <a:prstGeom prst="ellipse">
            <a:avLst/>
          </a:prstGeom>
          <a:solidFill>
            <a:schemeClr val="bg1"/>
          </a:solidFill>
          <a:ln w="1905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que 8">
            <a:extLst>
              <a:ext uri="{FF2B5EF4-FFF2-40B4-BE49-F238E27FC236}">
                <a16:creationId xmlns:a16="http://schemas.microsoft.com/office/drawing/2014/main" id="{9AB21D50-3A41-D387-2CFA-2EC7243A9E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11494" y="4289323"/>
            <a:ext cx="362827" cy="362827"/>
          </a:xfrm>
          <a:prstGeom prst="rect">
            <a:avLst/>
          </a:prstGeom>
        </p:spPr>
      </p:pic>
      <p:pic>
        <p:nvPicPr>
          <p:cNvPr id="12" name="Graphique 11" descr="Micro de radio avec un remplissage uni">
            <a:extLst>
              <a:ext uri="{FF2B5EF4-FFF2-40B4-BE49-F238E27FC236}">
                <a16:creationId xmlns:a16="http://schemas.microsoft.com/office/drawing/2014/main" id="{780F0CD4-01C3-0649-907A-8C0AFCC3A0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9713" y="4222606"/>
            <a:ext cx="373945" cy="373945"/>
          </a:xfrm>
          <a:prstGeom prst="rect">
            <a:avLst/>
          </a:prstGeom>
        </p:spPr>
      </p:pic>
      <p:sp>
        <p:nvSpPr>
          <p:cNvPr id="16" name="TextBox 2">
            <a:hlinkClick r:id="rId8"/>
            <a:extLst>
              <a:ext uri="{FF2B5EF4-FFF2-40B4-BE49-F238E27FC236}">
                <a16:creationId xmlns:a16="http://schemas.microsoft.com/office/drawing/2014/main" id="{21CF36CD-088E-90FF-C744-BDBB846523E6}"/>
              </a:ext>
            </a:extLst>
          </p:cNvPr>
          <p:cNvSpPr txBox="1"/>
          <p:nvPr/>
        </p:nvSpPr>
        <p:spPr>
          <a:xfrm>
            <a:off x="1007539" y="1249770"/>
            <a:ext cx="3849772" cy="553998"/>
          </a:xfrm>
          <a:prstGeom prst="rect">
            <a:avLst/>
          </a:prstGeom>
          <a:noFill/>
        </p:spPr>
        <p:txBody>
          <a:bodyPr wrap="square" rtlCol="0">
            <a:spAutoFit/>
          </a:bodyPr>
          <a:lstStyle>
            <a:defPPr>
              <a:defRPr lang="en-US"/>
            </a:defPPr>
            <a:lvl1pPr algn="just">
              <a:lnSpc>
                <a:spcPct val="150000"/>
              </a:lnSpc>
              <a:defRPr sz="1400">
                <a:solidFill>
                  <a:srgbClr val="120F23"/>
                </a:solidFill>
                <a:latin typeface="Archivo Light" pitchFamily="2" charset="0"/>
                <a:cs typeface="Archivo Light"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srgbClr val="0A0096"/>
                </a:solidFill>
                <a:effectLst/>
                <a:uLnTx/>
                <a:uFillTx/>
                <a:latin typeface="Montserrat" panose="00000500000000000000" pitchFamily="2" charset="0"/>
                <a:ea typeface="+mn-ea"/>
              </a:rPr>
              <a:t>LIEN DE PRESENTATION CLUB</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D" sz="1200" b="0" i="0" u="none" strike="noStrike" kern="1200" cap="none" spc="0" normalizeH="0" baseline="0" noProof="0" dirty="0">
                <a:ln>
                  <a:noFill/>
                </a:ln>
                <a:solidFill>
                  <a:srgbClr val="0A0096"/>
                </a:solidFill>
                <a:effectLst/>
                <a:uLnTx/>
                <a:uFillTx/>
                <a:latin typeface="Montserrat" panose="00000500000000000000" pitchFamily="2" charset="0"/>
                <a:ea typeface="+mn-ea"/>
              </a:rPr>
              <a:t>*envoi aux clubs et disponible extranet</a:t>
            </a:r>
            <a:endParaRPr kumimoji="0" lang="en-US" sz="1200" b="0" i="0" u="none" strike="noStrike" kern="1200" cap="none" spc="0" normalizeH="0" baseline="0" noProof="0" dirty="0">
              <a:ln>
                <a:noFill/>
              </a:ln>
              <a:solidFill>
                <a:srgbClr val="0A0096"/>
              </a:solidFill>
              <a:effectLst/>
              <a:uLnTx/>
              <a:uFillTx/>
              <a:latin typeface="Montserrat" panose="00000500000000000000" pitchFamily="2" charset="0"/>
              <a:ea typeface="+mn-ea"/>
            </a:endParaRPr>
          </a:p>
        </p:txBody>
      </p:sp>
      <p:sp>
        <p:nvSpPr>
          <p:cNvPr id="17" name="TextBox 2">
            <a:hlinkClick r:id="rId9"/>
            <a:extLst>
              <a:ext uri="{FF2B5EF4-FFF2-40B4-BE49-F238E27FC236}">
                <a16:creationId xmlns:a16="http://schemas.microsoft.com/office/drawing/2014/main" id="{44AD81D8-F33D-AA89-47FB-CBCCD60F27E7}"/>
              </a:ext>
            </a:extLst>
          </p:cNvPr>
          <p:cNvSpPr txBox="1"/>
          <p:nvPr/>
        </p:nvSpPr>
        <p:spPr>
          <a:xfrm>
            <a:off x="8808728" y="1270204"/>
            <a:ext cx="2030722" cy="553998"/>
          </a:xfrm>
          <a:prstGeom prst="rect">
            <a:avLst/>
          </a:prstGeom>
          <a:noFill/>
        </p:spPr>
        <p:txBody>
          <a:bodyPr wrap="square" rtlCol="0">
            <a:spAutoFit/>
          </a:bodyPr>
          <a:lstStyle>
            <a:defPPr>
              <a:defRPr lang="en-US"/>
            </a:defPPr>
            <a:lvl1pPr algn="just">
              <a:lnSpc>
                <a:spcPct val="150000"/>
              </a:lnSpc>
              <a:defRPr sz="1400">
                <a:solidFill>
                  <a:srgbClr val="120F23"/>
                </a:solidFill>
                <a:latin typeface="Archivo Light" pitchFamily="2" charset="0"/>
                <a:cs typeface="Archivo Light" pitchFamily="2"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srgbClr val="0A0096"/>
                </a:solidFill>
                <a:effectLst/>
                <a:uLnTx/>
                <a:uFillTx/>
                <a:latin typeface="Montserrat" panose="00000500000000000000" pitchFamily="2" charset="0"/>
                <a:ea typeface="+mn-ea"/>
              </a:rPr>
              <a:t>PLAQUETTE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D" sz="1200" b="0" i="0" u="none" strike="noStrike" kern="1200" cap="none" spc="0" normalizeH="0" baseline="0" noProof="0" dirty="0">
                <a:ln>
                  <a:noFill/>
                </a:ln>
                <a:solidFill>
                  <a:srgbClr val="0A0096"/>
                </a:solidFill>
                <a:effectLst/>
                <a:uLnTx/>
                <a:uFillTx/>
                <a:latin typeface="Montserrat" panose="00000500000000000000" pitchFamily="2" charset="0"/>
                <a:ea typeface="+mn-ea"/>
              </a:rPr>
              <a:t>*site FFJDA et extranet</a:t>
            </a:r>
            <a:endParaRPr kumimoji="0" lang="en-US" sz="1200" b="0" i="0" u="none" strike="noStrike" kern="1200" cap="none" spc="0" normalizeH="0" baseline="0" noProof="0" dirty="0">
              <a:ln>
                <a:noFill/>
              </a:ln>
              <a:solidFill>
                <a:srgbClr val="0A0096"/>
              </a:solidFill>
              <a:effectLst/>
              <a:uLnTx/>
              <a:uFillTx/>
              <a:latin typeface="Montserrat" panose="00000500000000000000" pitchFamily="2" charset="0"/>
              <a:ea typeface="+mn-ea"/>
            </a:endParaRPr>
          </a:p>
        </p:txBody>
      </p:sp>
      <p:pic>
        <p:nvPicPr>
          <p:cNvPr id="32" name="Graphique 31" descr="Document contour">
            <a:extLst>
              <a:ext uri="{FF2B5EF4-FFF2-40B4-BE49-F238E27FC236}">
                <a16:creationId xmlns:a16="http://schemas.microsoft.com/office/drawing/2014/main" id="{9DCCC499-14CC-7618-4028-78EEE78E09B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58150" y="1012197"/>
            <a:ext cx="914400" cy="914400"/>
          </a:xfrm>
          <a:prstGeom prst="rect">
            <a:avLst/>
          </a:prstGeom>
        </p:spPr>
      </p:pic>
      <p:pic>
        <p:nvPicPr>
          <p:cNvPr id="35" name="Graphique 34" descr="Lien contour">
            <a:extLst>
              <a:ext uri="{FF2B5EF4-FFF2-40B4-BE49-F238E27FC236}">
                <a16:creationId xmlns:a16="http://schemas.microsoft.com/office/drawing/2014/main" id="{34B40BB3-B6BA-D864-99F9-E8C8BF523CD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05443" y="1133388"/>
            <a:ext cx="602096" cy="602096"/>
          </a:xfrm>
          <a:prstGeom prst="rect">
            <a:avLst/>
          </a:prstGeom>
        </p:spPr>
      </p:pic>
    </p:spTree>
    <p:extLst>
      <p:ext uri="{BB962C8B-B14F-4D97-AF65-F5344CB8AC3E}">
        <p14:creationId xmlns:p14="http://schemas.microsoft.com/office/powerpoint/2010/main" val="1589191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B34A2E28-8332-4A52-825F-FE0C7BBC4CC4}"/>
              </a:ext>
            </a:extLst>
          </p:cNvPr>
          <p:cNvSpPr>
            <a:spLocks noGrp="1"/>
          </p:cNvSpPr>
          <p:nvPr>
            <p:ph type="body" sz="quarter" idx="10"/>
          </p:nvPr>
        </p:nvSpPr>
        <p:spPr>
          <a:xfrm>
            <a:off x="-8313" y="5218738"/>
            <a:ext cx="12192000" cy="1414975"/>
          </a:xfrm>
        </p:spPr>
        <p:txBody>
          <a:bodyPr>
            <a:noAutofit/>
          </a:bodyPr>
          <a:lstStyle/>
          <a:p>
            <a:pPr algn="ctr"/>
            <a:r>
              <a:rPr lang="fr-FR" sz="1800" b="1" dirty="0"/>
              <a:t>CONTACT</a:t>
            </a:r>
          </a:p>
          <a:p>
            <a:pPr algn="ctr"/>
            <a:r>
              <a:rPr lang="fr-FR" sz="1800" dirty="0"/>
              <a:t>Service Formation</a:t>
            </a:r>
          </a:p>
          <a:p>
            <a:pPr algn="ctr"/>
            <a:r>
              <a:rPr lang="fr-FR" sz="1800" dirty="0">
                <a:hlinkClick r:id="rId2"/>
              </a:rPr>
              <a:t>formation@ffjudo.com</a:t>
            </a:r>
            <a:endParaRPr lang="fr-FR" sz="1800" dirty="0"/>
          </a:p>
          <a:p>
            <a:pPr algn="ctr"/>
            <a:r>
              <a:rPr lang="fr-FR" sz="1800" dirty="0"/>
              <a:t>01 40 52 16 33</a:t>
            </a:r>
          </a:p>
        </p:txBody>
      </p:sp>
    </p:spTree>
    <p:extLst>
      <p:ext uri="{BB962C8B-B14F-4D97-AF65-F5344CB8AC3E}">
        <p14:creationId xmlns:p14="http://schemas.microsoft.com/office/powerpoint/2010/main" val="392368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a:extLst>
              <a:ext uri="{FF2B5EF4-FFF2-40B4-BE49-F238E27FC236}">
                <a16:creationId xmlns:a16="http://schemas.microsoft.com/office/drawing/2014/main" id="{B6C45F69-FDBB-463E-9DE0-1A12DDC8F185}"/>
              </a:ext>
            </a:extLst>
          </p:cNvPr>
          <p:cNvPicPr>
            <a:picLocks noGrp="1" noChangeAspect="1"/>
          </p:cNvPicPr>
          <p:nvPr>
            <p:ph type="pic" sz="quarter" idx="15"/>
          </p:nvPr>
        </p:nvPicPr>
        <p:blipFill rotWithShape="1">
          <a:blip r:embed="rId2" cstate="print">
            <a:extLst>
              <a:ext uri="{28A0092B-C50C-407E-A947-70E740481C1C}">
                <a14:useLocalDpi xmlns:a14="http://schemas.microsoft.com/office/drawing/2010/main" val="0"/>
              </a:ext>
            </a:extLst>
          </a:blip>
          <a:srcRect l="12711" r="12711"/>
          <a:stretch/>
        </p:blipFill>
        <p:spPr/>
      </p:pic>
      <p:sp>
        <p:nvSpPr>
          <p:cNvPr id="12" name="Espace réservé du texte 11">
            <a:extLst>
              <a:ext uri="{FF2B5EF4-FFF2-40B4-BE49-F238E27FC236}">
                <a16:creationId xmlns:a16="http://schemas.microsoft.com/office/drawing/2014/main" id="{8EB29456-1DEE-495F-8839-B430D09DFC5F}"/>
              </a:ext>
            </a:extLst>
          </p:cNvPr>
          <p:cNvSpPr>
            <a:spLocks noGrp="1"/>
          </p:cNvSpPr>
          <p:nvPr>
            <p:ph type="body" idx="16"/>
          </p:nvPr>
        </p:nvSpPr>
        <p:spPr>
          <a:xfrm>
            <a:off x="4555171" y="1358618"/>
            <a:ext cx="802035" cy="587857"/>
          </a:xfrm>
        </p:spPr>
        <p:txBody>
          <a:bodyPr/>
          <a:lstStyle/>
          <a:p>
            <a:r>
              <a:rPr lang="fr-FR" dirty="0"/>
              <a:t>01</a:t>
            </a:r>
          </a:p>
        </p:txBody>
      </p:sp>
      <p:sp>
        <p:nvSpPr>
          <p:cNvPr id="14" name="Espace réservé du texte 13">
            <a:extLst>
              <a:ext uri="{FF2B5EF4-FFF2-40B4-BE49-F238E27FC236}">
                <a16:creationId xmlns:a16="http://schemas.microsoft.com/office/drawing/2014/main" id="{02FB8E2F-FE0C-48C3-B556-BB42CC135670}"/>
              </a:ext>
            </a:extLst>
          </p:cNvPr>
          <p:cNvSpPr>
            <a:spLocks noGrp="1"/>
          </p:cNvSpPr>
          <p:nvPr>
            <p:ph type="body" idx="18"/>
          </p:nvPr>
        </p:nvSpPr>
        <p:spPr>
          <a:xfrm>
            <a:off x="4555169" y="2039283"/>
            <a:ext cx="802035" cy="587857"/>
          </a:xfrm>
        </p:spPr>
        <p:txBody>
          <a:bodyPr/>
          <a:lstStyle/>
          <a:p>
            <a:r>
              <a:rPr lang="fr-FR" dirty="0"/>
              <a:t>02</a:t>
            </a:r>
          </a:p>
        </p:txBody>
      </p:sp>
      <p:sp>
        <p:nvSpPr>
          <p:cNvPr id="11" name="Rectangle 10">
            <a:extLst>
              <a:ext uri="{FF2B5EF4-FFF2-40B4-BE49-F238E27FC236}">
                <a16:creationId xmlns:a16="http://schemas.microsoft.com/office/drawing/2014/main" id="{17913BD2-1629-4C37-B849-A93B697D5949}"/>
              </a:ext>
            </a:extLst>
          </p:cNvPr>
          <p:cNvSpPr/>
          <p:nvPr/>
        </p:nvSpPr>
        <p:spPr>
          <a:xfrm>
            <a:off x="2832983" y="0"/>
            <a:ext cx="86441" cy="2146157"/>
          </a:xfrm>
          <a:prstGeom prst="rect">
            <a:avLst/>
          </a:prstGeom>
          <a:solidFill>
            <a:srgbClr val="E6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Espace réservé du texte 19">
            <a:extLst>
              <a:ext uri="{FF2B5EF4-FFF2-40B4-BE49-F238E27FC236}">
                <a16:creationId xmlns:a16="http://schemas.microsoft.com/office/drawing/2014/main" id="{16671DCD-C41D-45AE-B02D-B07B1855705D}"/>
              </a:ext>
            </a:extLst>
          </p:cNvPr>
          <p:cNvSpPr>
            <a:spLocks noGrp="1"/>
          </p:cNvSpPr>
          <p:nvPr>
            <p:ph type="body" idx="1"/>
          </p:nvPr>
        </p:nvSpPr>
        <p:spPr>
          <a:xfrm>
            <a:off x="5434648" y="1558300"/>
            <a:ext cx="5840077" cy="587857"/>
          </a:xfrm>
        </p:spPr>
        <p:txBody>
          <a:bodyPr/>
          <a:lstStyle/>
          <a:p>
            <a:r>
              <a:rPr lang="fr-FR" dirty="0"/>
              <a:t>Modules de lutte contre les dérives en FOAD</a:t>
            </a:r>
            <a:endParaRPr lang="fr-FR" i="1" dirty="0">
              <a:solidFill>
                <a:srgbClr val="FF0000"/>
              </a:solidFill>
            </a:endParaRPr>
          </a:p>
        </p:txBody>
      </p:sp>
      <p:sp>
        <p:nvSpPr>
          <p:cNvPr id="10" name="Espace réservé du texte 13">
            <a:extLst>
              <a:ext uri="{FF2B5EF4-FFF2-40B4-BE49-F238E27FC236}">
                <a16:creationId xmlns:a16="http://schemas.microsoft.com/office/drawing/2014/main" id="{02FB8E2F-FE0C-48C3-B556-BB42CC135670}"/>
              </a:ext>
            </a:extLst>
          </p:cNvPr>
          <p:cNvSpPr>
            <a:spLocks noGrp="1"/>
          </p:cNvSpPr>
          <p:nvPr>
            <p:ph type="body" idx="18"/>
          </p:nvPr>
        </p:nvSpPr>
        <p:spPr>
          <a:xfrm>
            <a:off x="4555167" y="3428672"/>
            <a:ext cx="802035" cy="587857"/>
          </a:xfrm>
          <a:noFill/>
        </p:spPr>
        <p:txBody>
          <a:bodyPr/>
          <a:lstStyle/>
          <a:p>
            <a:r>
              <a:rPr lang="fr-FR" dirty="0"/>
              <a:t>04</a:t>
            </a:r>
          </a:p>
        </p:txBody>
      </p:sp>
      <p:sp>
        <p:nvSpPr>
          <p:cNvPr id="19" name="Espace réservé du texte 14">
            <a:extLst>
              <a:ext uri="{FF2B5EF4-FFF2-40B4-BE49-F238E27FC236}">
                <a16:creationId xmlns:a16="http://schemas.microsoft.com/office/drawing/2014/main" id="{12917C18-BFCF-4CCA-8469-51D9CFA4FE44}"/>
              </a:ext>
            </a:extLst>
          </p:cNvPr>
          <p:cNvSpPr>
            <a:spLocks noGrp="1"/>
          </p:cNvSpPr>
          <p:nvPr>
            <p:ph type="body" idx="19"/>
          </p:nvPr>
        </p:nvSpPr>
        <p:spPr>
          <a:xfrm>
            <a:off x="5434648" y="3594822"/>
            <a:ext cx="5330518" cy="473340"/>
          </a:xfrm>
        </p:spPr>
        <p:txBody>
          <a:bodyPr/>
          <a:lstStyle/>
          <a:p>
            <a:r>
              <a:rPr lang="fr-FR" dirty="0">
                <a:solidFill>
                  <a:schemeClr val="tx1"/>
                </a:solidFill>
              </a:rPr>
              <a:t>Calendrier national</a:t>
            </a:r>
          </a:p>
          <a:p>
            <a:endParaRPr lang="fr-FR" dirty="0"/>
          </a:p>
        </p:txBody>
      </p:sp>
      <p:sp>
        <p:nvSpPr>
          <p:cNvPr id="15" name="Espace réservé du texte 13">
            <a:extLst>
              <a:ext uri="{FF2B5EF4-FFF2-40B4-BE49-F238E27FC236}">
                <a16:creationId xmlns:a16="http://schemas.microsoft.com/office/drawing/2014/main" id="{02FB8E2F-FE0C-48C3-B556-BB42CC135670}"/>
              </a:ext>
            </a:extLst>
          </p:cNvPr>
          <p:cNvSpPr>
            <a:spLocks noGrp="1"/>
          </p:cNvSpPr>
          <p:nvPr>
            <p:ph type="body" idx="18"/>
          </p:nvPr>
        </p:nvSpPr>
        <p:spPr>
          <a:xfrm>
            <a:off x="4555169" y="4109337"/>
            <a:ext cx="802035" cy="587857"/>
          </a:xfrm>
        </p:spPr>
        <p:txBody>
          <a:bodyPr/>
          <a:lstStyle/>
          <a:p>
            <a:r>
              <a:rPr lang="fr-FR" dirty="0"/>
              <a:t>05</a:t>
            </a:r>
          </a:p>
        </p:txBody>
      </p:sp>
      <p:sp>
        <p:nvSpPr>
          <p:cNvPr id="17" name="Espace réservé du texte 1"/>
          <p:cNvSpPr>
            <a:spLocks noGrp="1"/>
          </p:cNvSpPr>
          <p:nvPr>
            <p:ph type="body" idx="19"/>
          </p:nvPr>
        </p:nvSpPr>
        <p:spPr>
          <a:xfrm>
            <a:off x="5434647" y="4303873"/>
            <a:ext cx="5330518" cy="587857"/>
          </a:xfrm>
        </p:spPr>
        <p:txBody>
          <a:bodyPr/>
          <a:lstStyle/>
          <a:p>
            <a:r>
              <a:rPr lang="fr-FR" dirty="0"/>
              <a:t>Guide du dirigeant </a:t>
            </a:r>
            <a:endParaRPr lang="fr-FR" i="1" dirty="0">
              <a:solidFill>
                <a:srgbClr val="FF0000"/>
              </a:solidFill>
            </a:endParaRPr>
          </a:p>
          <a:p>
            <a:endParaRPr lang="fr-FR" dirty="0"/>
          </a:p>
        </p:txBody>
      </p:sp>
      <p:sp>
        <p:nvSpPr>
          <p:cNvPr id="23" name="Espace réservé du texte 13">
            <a:extLst>
              <a:ext uri="{FF2B5EF4-FFF2-40B4-BE49-F238E27FC236}">
                <a16:creationId xmlns:a16="http://schemas.microsoft.com/office/drawing/2014/main" id="{02FB8E2F-FE0C-48C3-B556-BB42CC135670}"/>
              </a:ext>
            </a:extLst>
          </p:cNvPr>
          <p:cNvSpPr>
            <a:spLocks noGrp="1"/>
          </p:cNvSpPr>
          <p:nvPr>
            <p:ph type="body" idx="18"/>
          </p:nvPr>
        </p:nvSpPr>
        <p:spPr>
          <a:xfrm>
            <a:off x="4555170" y="2719949"/>
            <a:ext cx="802035" cy="587857"/>
          </a:xfrm>
        </p:spPr>
        <p:txBody>
          <a:bodyPr/>
          <a:lstStyle/>
          <a:p>
            <a:r>
              <a:rPr lang="fr-FR" dirty="0"/>
              <a:t>03</a:t>
            </a:r>
          </a:p>
        </p:txBody>
      </p:sp>
      <p:sp>
        <p:nvSpPr>
          <p:cNvPr id="8" name="Espace réservé du texte 19">
            <a:extLst>
              <a:ext uri="{FF2B5EF4-FFF2-40B4-BE49-F238E27FC236}">
                <a16:creationId xmlns:a16="http://schemas.microsoft.com/office/drawing/2014/main" id="{0B6923A7-D0FC-6AE7-8277-E4BB840DC923}"/>
              </a:ext>
            </a:extLst>
          </p:cNvPr>
          <p:cNvSpPr txBox="1">
            <a:spLocks/>
          </p:cNvSpPr>
          <p:nvPr/>
        </p:nvSpPr>
        <p:spPr>
          <a:xfrm>
            <a:off x="5434647" y="2901546"/>
            <a:ext cx="5840077" cy="587857"/>
          </a:xfrm>
          <a:prstGeom prst="rect">
            <a:avLst/>
          </a:prstGeom>
        </p:spPr>
        <p:txBody>
          <a:bodyPr spcFirstLastPara="1" wrap="square" lIns="0" tIns="0" rIns="0" bIns="0" anchor="t" anchorCtr="0">
            <a:noAutofit/>
          </a:bodyPr>
          <a:lstStyle>
            <a:lvl1pPr marL="101598" marR="0" lvl="0" indent="0" algn="l" defTabSz="914400" rtl="0" eaLnBrk="1" fontAlgn="auto" latinLnBrk="0" hangingPunct="1">
              <a:lnSpc>
                <a:spcPct val="115000"/>
              </a:lnSpc>
              <a:spcBef>
                <a:spcPts val="0"/>
              </a:spcBef>
              <a:spcAft>
                <a:spcPts val="0"/>
              </a:spcAft>
              <a:buClr>
                <a:schemeClr val="tx1">
                  <a:lumMod val="50000"/>
                  <a:lumOff val="50000"/>
                </a:schemeClr>
              </a:buClr>
              <a:buSzPts val="2400"/>
              <a:buFont typeface="Inria Sans Light"/>
              <a:buNone/>
              <a:tabLst/>
              <a:defRPr sz="1800" b="1" kern="1200">
                <a:solidFill>
                  <a:schemeClr val="tx1">
                    <a:lumMod val="85000"/>
                    <a:lumOff val="15000"/>
                  </a:schemeClr>
                </a:solidFill>
                <a:latin typeface="Barlow"/>
                <a:ea typeface="+mn-ea"/>
                <a:cs typeface="+mn-cs"/>
              </a:defRPr>
            </a:lvl1pPr>
            <a:lvl2pPr marL="1219170" lvl="1" indent="-507987" algn="l" defTabSz="914400" rtl="0" eaLnBrk="1" latinLnBrk="0" hangingPunct="1">
              <a:lnSpc>
                <a:spcPct val="90000"/>
              </a:lnSpc>
              <a:spcBef>
                <a:spcPts val="80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828754" lvl="2" indent="-507987" algn="l" defTabSz="914400" rtl="0" eaLnBrk="1" latinLnBrk="0" hangingPunct="1">
              <a:lnSpc>
                <a:spcPct val="90000"/>
              </a:lnSpc>
              <a:spcBef>
                <a:spcPts val="80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2438339" lvl="3"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3047924" lvl="4"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3657509" lvl="5"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4267093" lvl="6"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4876678" lvl="7"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5486263" lvl="8" indent="-507987" algn="l" defTabSz="914400" rtl="0" eaLnBrk="1" latinLnBrk="0" hangingPunct="1">
              <a:lnSpc>
                <a:spcPct val="90000"/>
              </a:lnSpc>
              <a:spcBef>
                <a:spcPts val="800"/>
              </a:spcBef>
              <a:spcAft>
                <a:spcPts val="800"/>
              </a:spcAft>
              <a:buSzPts val="2400"/>
              <a:buFont typeface="Arial" panose="020B0604020202020204" pitchFamily="34" charset="0"/>
              <a:buChar char="■"/>
              <a:defRPr sz="1800" kern="1200">
                <a:solidFill>
                  <a:schemeClr val="tx1"/>
                </a:solidFill>
                <a:latin typeface="+mn-lt"/>
                <a:ea typeface="+mn-ea"/>
                <a:cs typeface="+mn-cs"/>
              </a:defRPr>
            </a:lvl9pPr>
          </a:lstStyle>
          <a:p>
            <a:r>
              <a:rPr lang="fr-FR" dirty="0"/>
              <a:t>Projet Excellence Kata territorial </a:t>
            </a:r>
            <a:endParaRPr lang="fr-FR" i="1" dirty="0">
              <a:solidFill>
                <a:srgbClr val="FF0000"/>
              </a:solidFill>
            </a:endParaRPr>
          </a:p>
        </p:txBody>
      </p:sp>
      <p:sp>
        <p:nvSpPr>
          <p:cNvPr id="30" name="Espace réservé du texte 19">
            <a:extLst>
              <a:ext uri="{FF2B5EF4-FFF2-40B4-BE49-F238E27FC236}">
                <a16:creationId xmlns:a16="http://schemas.microsoft.com/office/drawing/2014/main" id="{4F45A893-4134-1753-3B5E-EAF72B86DB01}"/>
              </a:ext>
            </a:extLst>
          </p:cNvPr>
          <p:cNvSpPr txBox="1">
            <a:spLocks/>
          </p:cNvSpPr>
          <p:nvPr/>
        </p:nvSpPr>
        <p:spPr>
          <a:xfrm>
            <a:off x="5434647" y="2223542"/>
            <a:ext cx="5840077" cy="587857"/>
          </a:xfrm>
          <a:prstGeom prst="rect">
            <a:avLst/>
          </a:prstGeom>
        </p:spPr>
        <p:txBody>
          <a:bodyPr spcFirstLastPara="1" wrap="square" lIns="0" tIns="0" rIns="0" bIns="0" anchor="t" anchorCtr="0">
            <a:noAutofit/>
          </a:bodyPr>
          <a:lstStyle>
            <a:lvl1pPr marL="101598" marR="0" lvl="0" indent="0" algn="l" defTabSz="914400" rtl="0" eaLnBrk="1" fontAlgn="auto" latinLnBrk="0" hangingPunct="1">
              <a:lnSpc>
                <a:spcPct val="115000"/>
              </a:lnSpc>
              <a:spcBef>
                <a:spcPts val="0"/>
              </a:spcBef>
              <a:spcAft>
                <a:spcPts val="0"/>
              </a:spcAft>
              <a:buClr>
                <a:schemeClr val="tx1">
                  <a:lumMod val="50000"/>
                  <a:lumOff val="50000"/>
                </a:schemeClr>
              </a:buClr>
              <a:buSzPts val="2400"/>
              <a:buFont typeface="Inria Sans Light"/>
              <a:buNone/>
              <a:tabLst/>
              <a:defRPr sz="1800" b="1" kern="1200">
                <a:solidFill>
                  <a:schemeClr val="tx1">
                    <a:lumMod val="85000"/>
                    <a:lumOff val="15000"/>
                  </a:schemeClr>
                </a:solidFill>
                <a:latin typeface="Barlow"/>
                <a:ea typeface="+mn-ea"/>
                <a:cs typeface="+mn-cs"/>
              </a:defRPr>
            </a:lvl1pPr>
            <a:lvl2pPr marL="1219170" lvl="1" indent="-507987" algn="l" defTabSz="914400" rtl="0" eaLnBrk="1" latinLnBrk="0" hangingPunct="1">
              <a:lnSpc>
                <a:spcPct val="90000"/>
              </a:lnSpc>
              <a:spcBef>
                <a:spcPts val="80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828754" lvl="2" indent="-507987" algn="l" defTabSz="914400" rtl="0" eaLnBrk="1" latinLnBrk="0" hangingPunct="1">
              <a:lnSpc>
                <a:spcPct val="90000"/>
              </a:lnSpc>
              <a:spcBef>
                <a:spcPts val="80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2438339" lvl="3"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3047924" lvl="4"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3657509" lvl="5"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4267093" lvl="6"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4876678" lvl="7"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5486263" lvl="8" indent="-507987" algn="l" defTabSz="914400" rtl="0" eaLnBrk="1" latinLnBrk="0" hangingPunct="1">
              <a:lnSpc>
                <a:spcPct val="90000"/>
              </a:lnSpc>
              <a:spcBef>
                <a:spcPts val="800"/>
              </a:spcBef>
              <a:spcAft>
                <a:spcPts val="800"/>
              </a:spcAft>
              <a:buSzPts val="2400"/>
              <a:buFont typeface="Arial" panose="020B0604020202020204" pitchFamily="34" charset="0"/>
              <a:buChar char="■"/>
              <a:defRPr sz="1800" kern="1200">
                <a:solidFill>
                  <a:schemeClr val="tx1"/>
                </a:solidFill>
                <a:latin typeface="+mn-lt"/>
                <a:ea typeface="+mn-ea"/>
                <a:cs typeface="+mn-cs"/>
              </a:defRPr>
            </a:lvl9pPr>
          </a:lstStyle>
          <a:p>
            <a:r>
              <a:rPr lang="fr-FR" dirty="0">
                <a:solidFill>
                  <a:schemeClr val="tx1"/>
                </a:solidFill>
              </a:rPr>
              <a:t>Nouvelles qualifications fédérales</a:t>
            </a:r>
          </a:p>
        </p:txBody>
      </p:sp>
      <p:sp>
        <p:nvSpPr>
          <p:cNvPr id="2" name="Espace réservé du texte 13">
            <a:extLst>
              <a:ext uri="{FF2B5EF4-FFF2-40B4-BE49-F238E27FC236}">
                <a16:creationId xmlns:a16="http://schemas.microsoft.com/office/drawing/2014/main" id="{BA7DAB58-9D93-855D-0F80-207EF6797797}"/>
              </a:ext>
            </a:extLst>
          </p:cNvPr>
          <p:cNvSpPr txBox="1">
            <a:spLocks/>
          </p:cNvSpPr>
          <p:nvPr/>
        </p:nvSpPr>
        <p:spPr>
          <a:xfrm>
            <a:off x="4593890" y="4818060"/>
            <a:ext cx="802035" cy="587857"/>
          </a:xfrm>
          <a:prstGeom prst="rect">
            <a:avLst/>
          </a:prstGeom>
        </p:spPr>
        <p:txBody>
          <a:bodyPr spcFirstLastPara="1" wrap="square" lIns="0" tIns="0" rIns="0" bIns="0" anchor="t" anchorCtr="0">
            <a:noAutofit/>
          </a:bodyPr>
          <a:lstStyle>
            <a:lvl1pPr marL="101598" marR="0" lvl="0" indent="0" algn="l" defTabSz="914400" rtl="0" eaLnBrk="1" fontAlgn="auto" latinLnBrk="0" hangingPunct="1">
              <a:lnSpc>
                <a:spcPct val="115000"/>
              </a:lnSpc>
              <a:spcBef>
                <a:spcPts val="0"/>
              </a:spcBef>
              <a:spcAft>
                <a:spcPts val="0"/>
              </a:spcAft>
              <a:buClr>
                <a:schemeClr val="tx1">
                  <a:lumMod val="50000"/>
                  <a:lumOff val="50000"/>
                </a:schemeClr>
              </a:buClr>
              <a:buSzPts val="2400"/>
              <a:buFont typeface="Inria Sans Light"/>
              <a:buNone/>
              <a:tabLst/>
              <a:defRPr sz="4000" b="1" kern="1200">
                <a:solidFill>
                  <a:schemeClr val="tx1">
                    <a:lumMod val="85000"/>
                    <a:lumOff val="15000"/>
                  </a:schemeClr>
                </a:solidFill>
                <a:latin typeface="Montserrat" panose="00000800000000000000" pitchFamily="2" charset="0"/>
                <a:ea typeface="+mn-ea"/>
                <a:cs typeface="+mn-cs"/>
              </a:defRPr>
            </a:lvl1pPr>
            <a:lvl2pPr marL="1219170" lvl="1" indent="-507987" algn="l" defTabSz="914400" rtl="0" eaLnBrk="1" latinLnBrk="0" hangingPunct="1">
              <a:lnSpc>
                <a:spcPct val="90000"/>
              </a:lnSpc>
              <a:spcBef>
                <a:spcPts val="80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828754" lvl="2" indent="-507987" algn="l" defTabSz="914400" rtl="0" eaLnBrk="1" latinLnBrk="0" hangingPunct="1">
              <a:lnSpc>
                <a:spcPct val="90000"/>
              </a:lnSpc>
              <a:spcBef>
                <a:spcPts val="80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2438339" lvl="3"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3047924" lvl="4"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3657509" lvl="5"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4267093" lvl="6"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4876678" lvl="7"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5486263" lvl="8" indent="-507987" algn="l" defTabSz="914400" rtl="0" eaLnBrk="1" latinLnBrk="0" hangingPunct="1">
              <a:lnSpc>
                <a:spcPct val="90000"/>
              </a:lnSpc>
              <a:spcBef>
                <a:spcPts val="800"/>
              </a:spcBef>
              <a:spcAft>
                <a:spcPts val="800"/>
              </a:spcAft>
              <a:buSzPts val="2400"/>
              <a:buFont typeface="Arial" panose="020B0604020202020204" pitchFamily="34" charset="0"/>
              <a:buChar char="■"/>
              <a:defRPr sz="1800" kern="1200">
                <a:solidFill>
                  <a:schemeClr val="tx1"/>
                </a:solidFill>
                <a:latin typeface="+mn-lt"/>
                <a:ea typeface="+mn-ea"/>
                <a:cs typeface="+mn-cs"/>
              </a:defRPr>
            </a:lvl9pPr>
          </a:lstStyle>
          <a:p>
            <a:r>
              <a:rPr lang="fr-FR" dirty="0"/>
              <a:t>06</a:t>
            </a:r>
          </a:p>
        </p:txBody>
      </p:sp>
      <p:sp>
        <p:nvSpPr>
          <p:cNvPr id="3" name="Espace réservé du texte 1">
            <a:extLst>
              <a:ext uri="{FF2B5EF4-FFF2-40B4-BE49-F238E27FC236}">
                <a16:creationId xmlns:a16="http://schemas.microsoft.com/office/drawing/2014/main" id="{F0B3A16F-975D-9AFF-6C81-64ACD7A12E3F}"/>
              </a:ext>
            </a:extLst>
          </p:cNvPr>
          <p:cNvSpPr txBox="1">
            <a:spLocks/>
          </p:cNvSpPr>
          <p:nvPr/>
        </p:nvSpPr>
        <p:spPr>
          <a:xfrm>
            <a:off x="5434647" y="5005771"/>
            <a:ext cx="5330518" cy="587857"/>
          </a:xfrm>
          <a:prstGeom prst="rect">
            <a:avLst/>
          </a:prstGeom>
        </p:spPr>
        <p:txBody>
          <a:bodyPr spcFirstLastPara="1" wrap="square" lIns="0" tIns="0" rIns="0" bIns="0" anchor="t" anchorCtr="0">
            <a:noAutofit/>
          </a:bodyPr>
          <a:lstStyle>
            <a:lvl1pPr marL="101598" marR="0" lvl="0" indent="0" algn="l" defTabSz="914400" rtl="0" eaLnBrk="1" fontAlgn="auto" latinLnBrk="0" hangingPunct="1">
              <a:lnSpc>
                <a:spcPct val="115000"/>
              </a:lnSpc>
              <a:spcBef>
                <a:spcPts val="0"/>
              </a:spcBef>
              <a:spcAft>
                <a:spcPts val="0"/>
              </a:spcAft>
              <a:buClr>
                <a:schemeClr val="tx1">
                  <a:lumMod val="50000"/>
                  <a:lumOff val="50000"/>
                </a:schemeClr>
              </a:buClr>
              <a:buSzPts val="2400"/>
              <a:buFont typeface="Inria Sans Light"/>
              <a:buNone/>
              <a:tabLst/>
              <a:defRPr sz="1800" b="1" kern="1200">
                <a:solidFill>
                  <a:schemeClr val="tx1">
                    <a:lumMod val="85000"/>
                    <a:lumOff val="15000"/>
                  </a:schemeClr>
                </a:solidFill>
                <a:latin typeface="Barlow"/>
                <a:ea typeface="+mn-ea"/>
                <a:cs typeface="+mn-cs"/>
              </a:defRPr>
            </a:lvl1pPr>
            <a:lvl2pPr marL="1219170" lvl="1" indent="-507987" algn="l" defTabSz="914400" rtl="0" eaLnBrk="1" latinLnBrk="0" hangingPunct="1">
              <a:lnSpc>
                <a:spcPct val="90000"/>
              </a:lnSpc>
              <a:spcBef>
                <a:spcPts val="80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828754" lvl="2" indent="-507987" algn="l" defTabSz="914400" rtl="0" eaLnBrk="1" latinLnBrk="0" hangingPunct="1">
              <a:lnSpc>
                <a:spcPct val="90000"/>
              </a:lnSpc>
              <a:spcBef>
                <a:spcPts val="80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2438339" lvl="3"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3047924" lvl="4"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3657509" lvl="5"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4267093" lvl="6"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4876678" lvl="7"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5486263" lvl="8" indent="-507987" algn="l" defTabSz="914400" rtl="0" eaLnBrk="1" latinLnBrk="0" hangingPunct="1">
              <a:lnSpc>
                <a:spcPct val="90000"/>
              </a:lnSpc>
              <a:spcBef>
                <a:spcPts val="800"/>
              </a:spcBef>
              <a:spcAft>
                <a:spcPts val="800"/>
              </a:spcAft>
              <a:buSzPts val="2400"/>
              <a:buFont typeface="Arial" panose="020B0604020202020204" pitchFamily="34" charset="0"/>
              <a:buChar char="■"/>
              <a:defRPr sz="1800" kern="1200">
                <a:solidFill>
                  <a:schemeClr val="tx1"/>
                </a:solidFill>
                <a:latin typeface="+mn-lt"/>
                <a:ea typeface="+mn-ea"/>
                <a:cs typeface="+mn-cs"/>
              </a:defRPr>
            </a:lvl9pPr>
          </a:lstStyle>
          <a:p>
            <a:r>
              <a:rPr lang="fr-FR" dirty="0"/>
              <a:t>Plan Emploi France Judo</a:t>
            </a:r>
            <a:endParaRPr lang="fr-FR" i="1" dirty="0">
              <a:solidFill>
                <a:srgbClr val="FF0000"/>
              </a:solidFill>
            </a:endParaRPr>
          </a:p>
          <a:p>
            <a:endParaRPr lang="fr-FR" dirty="0"/>
          </a:p>
        </p:txBody>
      </p:sp>
    </p:spTree>
    <p:extLst>
      <p:ext uri="{BB962C8B-B14F-4D97-AF65-F5344CB8AC3E}">
        <p14:creationId xmlns:p14="http://schemas.microsoft.com/office/powerpoint/2010/main" val="1516877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AB25890-5D2B-8A4F-90E1-E25E94E888E5}"/>
              </a:ext>
            </a:extLst>
          </p:cNvPr>
          <p:cNvSpPr>
            <a:spLocks noGrp="1"/>
          </p:cNvSpPr>
          <p:nvPr>
            <p:ph type="title"/>
          </p:nvPr>
        </p:nvSpPr>
        <p:spPr>
          <a:xfrm>
            <a:off x="2685763" y="2483987"/>
            <a:ext cx="8145008" cy="530945"/>
          </a:xfrm>
        </p:spPr>
        <p:txBody>
          <a:bodyPr/>
          <a:lstStyle/>
          <a:p>
            <a:r>
              <a:rPr lang="fr-FR" dirty="0"/>
              <a:t>Lutte contre </a:t>
            </a:r>
            <a:br>
              <a:rPr lang="fr-FR" dirty="0"/>
            </a:br>
            <a:r>
              <a:rPr lang="fr-FR" dirty="0"/>
              <a:t>les dérives</a:t>
            </a:r>
            <a:br>
              <a:rPr lang="fr-FR" dirty="0"/>
            </a:br>
            <a:r>
              <a:rPr lang="fr-FR" dirty="0"/>
              <a:t>Modules FOAD </a:t>
            </a:r>
          </a:p>
        </p:txBody>
      </p:sp>
      <p:sp>
        <p:nvSpPr>
          <p:cNvPr id="9" name="Espace réservé du texte 8">
            <a:extLst>
              <a:ext uri="{FF2B5EF4-FFF2-40B4-BE49-F238E27FC236}">
                <a16:creationId xmlns:a16="http://schemas.microsoft.com/office/drawing/2014/main" id="{CA8836AB-B424-7D41-B244-C8A9617743DB}"/>
              </a:ext>
            </a:extLst>
          </p:cNvPr>
          <p:cNvSpPr>
            <a:spLocks noGrp="1"/>
          </p:cNvSpPr>
          <p:nvPr>
            <p:ph type="body" sz="quarter" idx="10"/>
          </p:nvPr>
        </p:nvSpPr>
        <p:spPr>
          <a:prstGeom prst="rect">
            <a:avLst/>
          </a:prstGeom>
        </p:spPr>
        <p:txBody>
          <a:bodyPr/>
          <a:lstStyle/>
          <a:p>
            <a:r>
              <a:rPr lang="fr-FR" dirty="0"/>
              <a:t>1</a:t>
            </a:r>
          </a:p>
        </p:txBody>
      </p:sp>
    </p:spTree>
    <p:extLst>
      <p:ext uri="{BB962C8B-B14F-4D97-AF65-F5344CB8AC3E}">
        <p14:creationId xmlns:p14="http://schemas.microsoft.com/office/powerpoint/2010/main" val="1617281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8D8815-1B88-49CE-A8D4-493301311559}"/>
              </a:ext>
            </a:extLst>
          </p:cNvPr>
          <p:cNvSpPr>
            <a:spLocks noGrp="1"/>
          </p:cNvSpPr>
          <p:nvPr>
            <p:ph type="title"/>
          </p:nvPr>
        </p:nvSpPr>
        <p:spPr/>
        <p:txBody>
          <a:bodyPr/>
          <a:lstStyle/>
          <a:p>
            <a:r>
              <a:rPr lang="fr-FR" dirty="0"/>
              <a:t>Deux modules obligatoires pour la rentrée  </a:t>
            </a:r>
          </a:p>
        </p:txBody>
      </p:sp>
      <p:sp>
        <p:nvSpPr>
          <p:cNvPr id="3" name="Espace réservé du texte 2">
            <a:extLst>
              <a:ext uri="{FF2B5EF4-FFF2-40B4-BE49-F238E27FC236}">
                <a16:creationId xmlns:a16="http://schemas.microsoft.com/office/drawing/2014/main" id="{A6981134-79F2-4F1B-B9B0-7A097FBC5689}"/>
              </a:ext>
            </a:extLst>
          </p:cNvPr>
          <p:cNvSpPr>
            <a:spLocks noGrp="1"/>
          </p:cNvSpPr>
          <p:nvPr>
            <p:ph type="body" idx="1"/>
          </p:nvPr>
        </p:nvSpPr>
        <p:spPr>
          <a:xfrm>
            <a:off x="533919" y="1516448"/>
            <a:ext cx="11134620" cy="5082760"/>
          </a:xfrm>
        </p:spPr>
        <p:txBody>
          <a:bodyPr/>
          <a:lstStyle/>
          <a:p>
            <a:pPr marL="101598" indent="0">
              <a:buNone/>
            </a:pPr>
            <a:endParaRPr lang="fr-FR" dirty="0"/>
          </a:p>
          <a:p>
            <a:pPr>
              <a:buFont typeface="Arial" panose="020B0604020202020204" pitchFamily="34" charset="0"/>
              <a:buChar char="•"/>
            </a:pPr>
            <a:endParaRPr lang="fr-FR" dirty="0"/>
          </a:p>
          <a:p>
            <a:pPr>
              <a:buFont typeface="Arial" panose="020B0604020202020204" pitchFamily="34" charset="0"/>
              <a:buChar char="•"/>
            </a:pPr>
            <a:r>
              <a:rPr lang="fr-FR" dirty="0"/>
              <a:t>La lutte contre les violences et les dérives de comportements est une </a:t>
            </a:r>
            <a:r>
              <a:rPr lang="fr-FR" b="1" dirty="0"/>
              <a:t>priorité nationale </a:t>
            </a:r>
            <a:r>
              <a:rPr lang="fr-FR" dirty="0"/>
              <a:t>et une </a:t>
            </a:r>
            <a:r>
              <a:rPr lang="fr-FR" b="1" dirty="0"/>
              <a:t>obligation </a:t>
            </a:r>
            <a:r>
              <a:rPr lang="fr-FR" dirty="0"/>
              <a:t>au sein des fédérations et des clubs pour les </a:t>
            </a:r>
            <a:r>
              <a:rPr lang="fr-FR" b="1" dirty="0"/>
              <a:t>dirigeants et enseignants.</a:t>
            </a:r>
          </a:p>
          <a:p>
            <a:pPr marL="101598" indent="0">
              <a:buNone/>
            </a:pPr>
            <a:endParaRPr lang="fr-FR" dirty="0"/>
          </a:p>
          <a:p>
            <a:pPr>
              <a:buFont typeface="Arial" panose="020B0604020202020204" pitchFamily="34" charset="0"/>
              <a:buChar char="•"/>
            </a:pPr>
            <a:r>
              <a:rPr lang="fr-FR" b="1" dirty="0"/>
              <a:t>Deux modules en formation à distance simples d’accès et financés par l’OPCO :</a:t>
            </a:r>
          </a:p>
          <a:p>
            <a:pPr marL="1054082" lvl="2" indent="-342900">
              <a:spcBef>
                <a:spcPts val="0"/>
              </a:spcBef>
              <a:buClr>
                <a:schemeClr val="tx1">
                  <a:lumMod val="50000"/>
                  <a:lumOff val="50000"/>
                </a:schemeClr>
              </a:buClr>
              <a:buFont typeface="Wingdings" panose="05000000000000000000" pitchFamily="2" charset="2"/>
              <a:buChar char="ü"/>
            </a:pPr>
            <a:r>
              <a:rPr lang="fr-FR" dirty="0">
                <a:solidFill>
                  <a:schemeClr val="tx1">
                    <a:lumMod val="85000"/>
                    <a:lumOff val="15000"/>
                  </a:schemeClr>
                </a:solidFill>
                <a:latin typeface="Barlow"/>
              </a:rPr>
              <a:t>Ethique et déontologie</a:t>
            </a:r>
          </a:p>
          <a:p>
            <a:pPr marL="1054082" lvl="2" indent="-342900">
              <a:spcBef>
                <a:spcPts val="0"/>
              </a:spcBef>
              <a:buClr>
                <a:schemeClr val="tx1">
                  <a:lumMod val="50000"/>
                  <a:lumOff val="50000"/>
                </a:schemeClr>
              </a:buClr>
              <a:buFont typeface="Wingdings" panose="05000000000000000000" pitchFamily="2" charset="2"/>
              <a:buChar char="ü"/>
            </a:pPr>
            <a:r>
              <a:rPr lang="fr-FR" dirty="0">
                <a:solidFill>
                  <a:schemeClr val="tx1">
                    <a:lumMod val="85000"/>
                    <a:lumOff val="15000"/>
                  </a:schemeClr>
                </a:solidFill>
                <a:latin typeface="Barlow"/>
              </a:rPr>
              <a:t>Lutte contre les violences</a:t>
            </a:r>
          </a:p>
          <a:p>
            <a:pPr>
              <a:buFont typeface="Arial" panose="020B0604020202020204" pitchFamily="34" charset="0"/>
              <a:buChar char="•"/>
            </a:pPr>
            <a:endParaRPr lang="fr-FR" dirty="0"/>
          </a:p>
          <a:p>
            <a:pPr>
              <a:buFont typeface="Arial" panose="020B0604020202020204" pitchFamily="34" charset="0"/>
              <a:buChar char="•"/>
            </a:pPr>
            <a:r>
              <a:rPr lang="fr-FR" dirty="0"/>
              <a:t>Ces modules sont intégrés dès la rentrée 2023 à toutes les formations initiales  d’enseignants.</a:t>
            </a:r>
          </a:p>
          <a:p>
            <a:pPr>
              <a:buFont typeface="Arial" panose="020B0604020202020204" pitchFamily="34" charset="0"/>
              <a:buChar char="•"/>
            </a:pPr>
            <a:endParaRPr lang="fr-FR" dirty="0"/>
          </a:p>
          <a:p>
            <a:pPr>
              <a:buFont typeface="Arial" panose="020B0604020202020204" pitchFamily="34" charset="0"/>
              <a:buChar char="•"/>
            </a:pPr>
            <a:r>
              <a:rPr lang="fr-FR" dirty="0"/>
              <a:t>Les </a:t>
            </a:r>
            <a:r>
              <a:rPr lang="fr-FR" b="1" dirty="0"/>
              <a:t>accompagnants en compétition </a:t>
            </a:r>
            <a:r>
              <a:rPr lang="fr-FR" dirty="0"/>
              <a:t>devront avoir validé ces modules dès la rentrée</a:t>
            </a:r>
          </a:p>
          <a:p>
            <a:pPr>
              <a:buFont typeface="Arial" panose="020B0604020202020204" pitchFamily="34" charset="0"/>
              <a:buChar char="•"/>
            </a:pPr>
            <a:endParaRPr lang="fr-FR" dirty="0"/>
          </a:p>
          <a:p>
            <a:pPr>
              <a:buFont typeface="Arial" panose="020B0604020202020204" pitchFamily="34" charset="0"/>
              <a:buChar char="•"/>
            </a:pPr>
            <a:r>
              <a:rPr lang="fr-FR" dirty="0"/>
              <a:t>Les démarches de financement sont simples et rapides, les clubs peuvent contacter leur RAF ou le service formation pour être accompagnés.</a:t>
            </a:r>
          </a:p>
          <a:p>
            <a:pPr marL="101598" indent="0">
              <a:buNone/>
            </a:pPr>
            <a:endParaRPr lang="fr-FR" dirty="0"/>
          </a:p>
          <a:p>
            <a:pPr marL="101598" indent="0" algn="ctr">
              <a:buNone/>
            </a:pPr>
            <a:r>
              <a:rPr lang="fr-FR" b="1" u="sng" dirty="0">
                <a:solidFill>
                  <a:srgbClr val="090095"/>
                </a:solidFill>
                <a:cs typeface="Calibri" panose="020F0502020204030204" pitchFamily="34" charset="0"/>
              </a:rPr>
              <a:t>Inscriptions sur dojoacademy.fr</a:t>
            </a:r>
          </a:p>
          <a:p>
            <a:pPr marL="101598" indent="0" algn="ctr">
              <a:buNone/>
            </a:pPr>
            <a:r>
              <a:rPr lang="fr-FR" b="1" dirty="0">
                <a:solidFill>
                  <a:srgbClr val="090095"/>
                </a:solidFill>
                <a:cs typeface="Calibri" panose="020F0502020204030204" pitchFamily="34" charset="0"/>
              </a:rPr>
              <a:t>Contact : Virginie </a:t>
            </a:r>
            <a:r>
              <a:rPr lang="fr-FR" b="1" dirty="0" err="1">
                <a:solidFill>
                  <a:srgbClr val="090095"/>
                </a:solidFill>
                <a:cs typeface="Calibri" panose="020F0502020204030204" pitchFamily="34" charset="0"/>
              </a:rPr>
              <a:t>Amaté</a:t>
            </a:r>
            <a:r>
              <a:rPr lang="fr-FR" b="1" dirty="0">
                <a:solidFill>
                  <a:srgbClr val="090095"/>
                </a:solidFill>
                <a:cs typeface="Calibri" panose="020F0502020204030204" pitchFamily="34" charset="0"/>
              </a:rPr>
              <a:t> – Service Formation – formation@ffjudo.com</a:t>
            </a:r>
          </a:p>
          <a:p>
            <a:pPr marL="101598" indent="0">
              <a:buNone/>
            </a:pPr>
            <a:r>
              <a:rPr lang="fr-FR" dirty="0"/>
              <a:t> </a:t>
            </a:r>
          </a:p>
          <a:p>
            <a:pPr marL="101598" indent="0">
              <a:buNone/>
            </a:pPr>
            <a:endParaRPr lang="fr-FR" dirty="0"/>
          </a:p>
          <a:p>
            <a:pPr>
              <a:buFont typeface="Arial" panose="020B0604020202020204" pitchFamily="34" charset="0"/>
              <a:buChar char="•"/>
            </a:pPr>
            <a:endParaRPr lang="fr-FR" dirty="0"/>
          </a:p>
          <a:p>
            <a:pPr>
              <a:buFont typeface="Arial" panose="020B0604020202020204" pitchFamily="34" charset="0"/>
              <a:buChar char="•"/>
            </a:pPr>
            <a:endParaRPr lang="fr-FR" dirty="0"/>
          </a:p>
        </p:txBody>
      </p:sp>
      <p:sp>
        <p:nvSpPr>
          <p:cNvPr id="4" name="Espace réservé du texte 3"/>
          <p:cNvSpPr>
            <a:spLocks noGrp="1"/>
          </p:cNvSpPr>
          <p:nvPr>
            <p:ph type="body" sz="quarter" idx="15"/>
          </p:nvPr>
        </p:nvSpPr>
        <p:spPr/>
        <p:txBody>
          <a:bodyPr>
            <a:normAutofit fontScale="70000" lnSpcReduction="20000"/>
          </a:bodyPr>
          <a:lstStyle/>
          <a:p>
            <a:r>
              <a:rPr lang="fr-FR" dirty="0"/>
              <a:t>SNR 2023 - Formation</a:t>
            </a:r>
          </a:p>
        </p:txBody>
      </p:sp>
    </p:spTree>
    <p:extLst>
      <p:ext uri="{BB962C8B-B14F-4D97-AF65-F5344CB8AC3E}">
        <p14:creationId xmlns:p14="http://schemas.microsoft.com/office/powerpoint/2010/main" val="185130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Espace réservé pour une image  22" descr="Une image contenant sport, compétition sportive&#10;&#10;Description générée automatiquement">
            <a:extLst>
              <a:ext uri="{FF2B5EF4-FFF2-40B4-BE49-F238E27FC236}">
                <a16:creationId xmlns:a16="http://schemas.microsoft.com/office/drawing/2014/main" id="{585827D3-ABE0-CDE2-BC57-4E8A98EAB97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83" r="83"/>
          <a:stretch>
            <a:fillRect/>
          </a:stretch>
        </p:blipFill>
        <p:spPr>
          <a:xfrm>
            <a:off x="0" y="2036624"/>
            <a:ext cx="5675086" cy="3789386"/>
          </a:xfrm>
        </p:spPr>
      </p:pic>
      <p:sp>
        <p:nvSpPr>
          <p:cNvPr id="21" name="Espace réservé du texte 20">
            <a:extLst>
              <a:ext uri="{FF2B5EF4-FFF2-40B4-BE49-F238E27FC236}">
                <a16:creationId xmlns:a16="http://schemas.microsoft.com/office/drawing/2014/main" id="{036E4818-53AB-D233-2C24-56FACCFA6FB8}"/>
              </a:ext>
            </a:extLst>
          </p:cNvPr>
          <p:cNvSpPr>
            <a:spLocks noGrp="1"/>
          </p:cNvSpPr>
          <p:nvPr>
            <p:ph type="body" sz="quarter" idx="19"/>
          </p:nvPr>
        </p:nvSpPr>
        <p:spPr>
          <a:xfrm>
            <a:off x="5181711" y="1240749"/>
            <a:ext cx="6626650" cy="559920"/>
          </a:xfrm>
        </p:spPr>
        <p:txBody>
          <a:bodyPr>
            <a:normAutofit fontScale="70000" lnSpcReduction="20000"/>
          </a:bodyPr>
          <a:lstStyle/>
          <a:p>
            <a:r>
              <a:rPr lang="en-US" dirty="0"/>
              <a:t>MODULE 2 FORMATION : LUTTE CONTRE LES VIOLENCES</a:t>
            </a:r>
          </a:p>
        </p:txBody>
      </p:sp>
      <p:sp>
        <p:nvSpPr>
          <p:cNvPr id="36" name="Rectangle: Rounded Corners 35">
            <a:extLst>
              <a:ext uri="{FF2B5EF4-FFF2-40B4-BE49-F238E27FC236}">
                <a16:creationId xmlns:a16="http://schemas.microsoft.com/office/drawing/2014/main" id="{D752ADA4-1470-4CE2-B28C-96022424541B}"/>
              </a:ext>
            </a:extLst>
          </p:cNvPr>
          <p:cNvSpPr/>
          <p:nvPr/>
        </p:nvSpPr>
        <p:spPr>
          <a:xfrm>
            <a:off x="4925604" y="2832588"/>
            <a:ext cx="2116183" cy="1613163"/>
          </a:xfrm>
          <a:prstGeom prst="roundRect">
            <a:avLst>
              <a:gd name="adj" fmla="val 6281"/>
            </a:avLst>
          </a:prstGeom>
          <a:gradFill flip="none" rotWithShape="1">
            <a:gsLst>
              <a:gs pos="0">
                <a:srgbClr val="0A0096"/>
              </a:gs>
              <a:gs pos="100000">
                <a:schemeClr val="tx1"/>
              </a:gs>
            </a:gsLst>
            <a:path path="circle">
              <a:fillToRect l="100000" t="100000"/>
            </a:path>
            <a:tileRect r="-100000" b="-100000"/>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54" name="Rectangle: Rounded Corners 53">
            <a:extLst>
              <a:ext uri="{FF2B5EF4-FFF2-40B4-BE49-F238E27FC236}">
                <a16:creationId xmlns:a16="http://schemas.microsoft.com/office/drawing/2014/main" id="{A529A4B6-DB4B-4645-8E32-2EEC85778EB9}"/>
              </a:ext>
            </a:extLst>
          </p:cNvPr>
          <p:cNvSpPr/>
          <p:nvPr/>
        </p:nvSpPr>
        <p:spPr>
          <a:xfrm>
            <a:off x="7181304" y="2809603"/>
            <a:ext cx="2116183" cy="1613163"/>
          </a:xfrm>
          <a:prstGeom prst="roundRect">
            <a:avLst>
              <a:gd name="adj" fmla="val 6281"/>
            </a:avLst>
          </a:prstGeom>
          <a:gradFill flip="none" rotWithShape="1">
            <a:gsLst>
              <a:gs pos="0">
                <a:srgbClr val="0A0096"/>
              </a:gs>
              <a:gs pos="100000">
                <a:schemeClr val="tx1"/>
              </a:gs>
            </a:gsLst>
            <a:path path="circle">
              <a:fillToRect l="100000" t="100000"/>
            </a:path>
            <a:tileRect r="-100000" b="-100000"/>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56" name="TextBox 55">
            <a:hlinkClick r:id="rId3"/>
            <a:extLst>
              <a:ext uri="{FF2B5EF4-FFF2-40B4-BE49-F238E27FC236}">
                <a16:creationId xmlns:a16="http://schemas.microsoft.com/office/drawing/2014/main" id="{BA373A80-8BB4-4B52-B73F-CB9FBE9E3DAB}"/>
              </a:ext>
            </a:extLst>
          </p:cNvPr>
          <p:cNvSpPr txBox="1"/>
          <p:nvPr/>
        </p:nvSpPr>
        <p:spPr>
          <a:xfrm>
            <a:off x="4925604" y="3734925"/>
            <a:ext cx="2116182" cy="430887"/>
          </a:xfrm>
          <a:prstGeom prst="rect">
            <a:avLst/>
          </a:prstGeom>
          <a:noFill/>
          <a:ln>
            <a:noFill/>
          </a:ln>
        </p:spPr>
        <p:txBody>
          <a:bodyPr wrap="square" rtlCol="0">
            <a:spAutoFit/>
          </a:bodyPr>
          <a:lstStyle/>
          <a:p>
            <a:pPr algn="ctr"/>
            <a:r>
              <a:rPr lang="en-US" sz="1100" dirty="0">
                <a:solidFill>
                  <a:schemeClr val="bg1"/>
                </a:solidFill>
                <a:latin typeface="Montserrat" panose="00000500000000000000" pitchFamily="2" charset="0"/>
                <a:cs typeface="Archivo SemiBold" pitchFamily="2" charset="0"/>
              </a:rPr>
              <a:t>TEASER VIDEOS</a:t>
            </a:r>
          </a:p>
          <a:p>
            <a:pPr algn="ctr"/>
            <a:r>
              <a:rPr lang="en-US" sz="1100" dirty="0">
                <a:solidFill>
                  <a:schemeClr val="bg1"/>
                </a:solidFill>
                <a:latin typeface="Montserrat" panose="00000500000000000000" pitchFamily="2" charset="0"/>
                <a:cs typeface="Archivo SemiBold" pitchFamily="2" charset="0"/>
              </a:rPr>
              <a:t>“</a:t>
            </a:r>
            <a:r>
              <a:rPr lang="en-US" sz="1100" dirty="0" err="1">
                <a:solidFill>
                  <a:schemeClr val="bg1"/>
                </a:solidFill>
                <a:latin typeface="Montserrat" panose="00000500000000000000" pitchFamily="2" charset="0"/>
                <a:cs typeface="Archivo SemiBold" pitchFamily="2" charset="0"/>
              </a:rPr>
              <a:t>cliquer</a:t>
            </a:r>
            <a:r>
              <a:rPr lang="en-US" sz="1100" dirty="0">
                <a:solidFill>
                  <a:schemeClr val="bg1"/>
                </a:solidFill>
                <a:latin typeface="Montserrat" panose="00000500000000000000" pitchFamily="2" charset="0"/>
                <a:cs typeface="Archivo SemiBold" pitchFamily="2" charset="0"/>
              </a:rPr>
              <a:t> </a:t>
            </a:r>
            <a:r>
              <a:rPr lang="en-US" sz="1100" dirty="0" err="1">
                <a:solidFill>
                  <a:schemeClr val="bg1"/>
                </a:solidFill>
                <a:latin typeface="Montserrat" panose="00000500000000000000" pitchFamily="2" charset="0"/>
                <a:cs typeface="Archivo SemiBold" pitchFamily="2" charset="0"/>
              </a:rPr>
              <a:t>ici</a:t>
            </a:r>
            <a:r>
              <a:rPr lang="en-US" sz="1100" dirty="0">
                <a:solidFill>
                  <a:schemeClr val="bg1"/>
                </a:solidFill>
                <a:latin typeface="Montserrat" panose="00000500000000000000" pitchFamily="2" charset="0"/>
                <a:cs typeface="Archivo SemiBold" pitchFamily="2" charset="0"/>
              </a:rPr>
              <a:t>”</a:t>
            </a:r>
          </a:p>
        </p:txBody>
      </p:sp>
      <p:sp>
        <p:nvSpPr>
          <p:cNvPr id="5" name="TextBox 7">
            <a:extLst>
              <a:ext uri="{FF2B5EF4-FFF2-40B4-BE49-F238E27FC236}">
                <a16:creationId xmlns:a16="http://schemas.microsoft.com/office/drawing/2014/main" id="{75F1CC8F-B39B-8195-B709-29C3A33359CC}"/>
              </a:ext>
            </a:extLst>
          </p:cNvPr>
          <p:cNvSpPr txBox="1"/>
          <p:nvPr/>
        </p:nvSpPr>
        <p:spPr>
          <a:xfrm>
            <a:off x="5782270" y="3106055"/>
            <a:ext cx="1312267" cy="307777"/>
          </a:xfrm>
          <a:prstGeom prst="rect">
            <a:avLst/>
          </a:prstGeom>
          <a:noFill/>
          <a:ln>
            <a:noFill/>
          </a:ln>
        </p:spPr>
        <p:txBody>
          <a:bodyPr wrap="square" rtlCol="0">
            <a:spAutoFit/>
          </a:bodyPr>
          <a:lstStyle/>
          <a:p>
            <a:r>
              <a:rPr lang="en-US" sz="1400" b="1" dirty="0">
                <a:solidFill>
                  <a:schemeClr val="bg1"/>
                </a:solidFill>
                <a:latin typeface="Montserrat" panose="00000500000000000000" pitchFamily="2" charset="0"/>
                <a:cs typeface="Archivo SemiBold" pitchFamily="2" charset="0"/>
              </a:rPr>
              <a:t>DIFFUSION</a:t>
            </a:r>
          </a:p>
        </p:txBody>
      </p:sp>
      <p:sp>
        <p:nvSpPr>
          <p:cNvPr id="6" name="Ellipse 5">
            <a:extLst>
              <a:ext uri="{FF2B5EF4-FFF2-40B4-BE49-F238E27FC236}">
                <a16:creationId xmlns:a16="http://schemas.microsoft.com/office/drawing/2014/main" id="{84D3166E-AA9F-0059-FC5D-4558880CEDBC}"/>
              </a:ext>
            </a:extLst>
          </p:cNvPr>
          <p:cNvSpPr/>
          <p:nvPr/>
        </p:nvSpPr>
        <p:spPr>
          <a:xfrm>
            <a:off x="5105869" y="3016492"/>
            <a:ext cx="464084" cy="464084"/>
          </a:xfrm>
          <a:prstGeom prst="ellipse">
            <a:avLst/>
          </a:prstGeom>
          <a:solidFill>
            <a:schemeClr val="bg1"/>
          </a:solidFill>
          <a:ln w="1905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7">
            <a:extLst>
              <a:ext uri="{FF2B5EF4-FFF2-40B4-BE49-F238E27FC236}">
                <a16:creationId xmlns:a16="http://schemas.microsoft.com/office/drawing/2014/main" id="{DD19DDAD-80B9-9DD3-93E7-ABD5B8960B0C}"/>
              </a:ext>
            </a:extLst>
          </p:cNvPr>
          <p:cNvSpPr txBox="1"/>
          <p:nvPr/>
        </p:nvSpPr>
        <p:spPr>
          <a:xfrm>
            <a:off x="7913469" y="3102917"/>
            <a:ext cx="1163135" cy="523220"/>
          </a:xfrm>
          <a:prstGeom prst="rect">
            <a:avLst/>
          </a:prstGeom>
          <a:noFill/>
          <a:ln>
            <a:noFill/>
          </a:ln>
        </p:spPr>
        <p:txBody>
          <a:bodyPr wrap="square" rtlCol="0">
            <a:spAutoFit/>
          </a:bodyPr>
          <a:lstStyle/>
          <a:p>
            <a:r>
              <a:rPr lang="en-US" sz="1400" b="1" dirty="0">
                <a:solidFill>
                  <a:schemeClr val="bg1"/>
                </a:solidFill>
                <a:latin typeface="Montserrat" panose="00000500000000000000" pitchFamily="2" charset="0"/>
                <a:cs typeface="Archivo SemiBold" pitchFamily="2" charset="0"/>
              </a:rPr>
              <a:t>MISE EN OEUVRE</a:t>
            </a:r>
          </a:p>
        </p:txBody>
      </p:sp>
      <p:sp>
        <p:nvSpPr>
          <p:cNvPr id="11" name="Ellipse 10">
            <a:extLst>
              <a:ext uri="{FF2B5EF4-FFF2-40B4-BE49-F238E27FC236}">
                <a16:creationId xmlns:a16="http://schemas.microsoft.com/office/drawing/2014/main" id="{CBCE1D57-A00F-6A15-AD4B-8A16FF1BB8EA}"/>
              </a:ext>
            </a:extLst>
          </p:cNvPr>
          <p:cNvSpPr/>
          <p:nvPr/>
        </p:nvSpPr>
        <p:spPr>
          <a:xfrm>
            <a:off x="7362618" y="3095557"/>
            <a:ext cx="464084" cy="464084"/>
          </a:xfrm>
          <a:prstGeom prst="ellipse">
            <a:avLst/>
          </a:prstGeom>
          <a:solidFill>
            <a:schemeClr val="bg1"/>
          </a:solidFill>
          <a:ln w="1905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que 6" descr="Calendrier journalier avec un remplissage uni">
            <a:extLst>
              <a:ext uri="{FF2B5EF4-FFF2-40B4-BE49-F238E27FC236}">
                <a16:creationId xmlns:a16="http://schemas.microsoft.com/office/drawing/2014/main" id="{15E8DBD6-0D4F-1698-8A10-090E8749EA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49553" y="3162757"/>
            <a:ext cx="290213" cy="290213"/>
          </a:xfrm>
          <a:prstGeom prst="rect">
            <a:avLst/>
          </a:prstGeom>
        </p:spPr>
      </p:pic>
      <p:pic>
        <p:nvPicPr>
          <p:cNvPr id="2" name="Espace réservé pour une image  5" descr="Présentation avec multimédia avec un remplissage uni">
            <a:extLst>
              <a:ext uri="{FF2B5EF4-FFF2-40B4-BE49-F238E27FC236}">
                <a16:creationId xmlns:a16="http://schemas.microsoft.com/office/drawing/2014/main" id="{F3EADD80-04B5-2E39-E1C7-13BB7025BE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15469" b="15469"/>
          <a:stretch>
            <a:fillRect/>
          </a:stretch>
        </p:blipFill>
        <p:spPr>
          <a:xfrm>
            <a:off x="5151057" y="3121429"/>
            <a:ext cx="363562" cy="251075"/>
          </a:xfrm>
          <a:prstGeom prst="rect">
            <a:avLst/>
          </a:prstGeom>
        </p:spPr>
      </p:pic>
      <p:sp>
        <p:nvSpPr>
          <p:cNvPr id="3" name="Rectangle: Rounded Corners 53">
            <a:extLst>
              <a:ext uri="{FF2B5EF4-FFF2-40B4-BE49-F238E27FC236}">
                <a16:creationId xmlns:a16="http://schemas.microsoft.com/office/drawing/2014/main" id="{D71E9167-A128-DDF7-B28F-421AE8D37FB7}"/>
              </a:ext>
            </a:extLst>
          </p:cNvPr>
          <p:cNvSpPr/>
          <p:nvPr/>
        </p:nvSpPr>
        <p:spPr>
          <a:xfrm>
            <a:off x="9478801" y="2753059"/>
            <a:ext cx="2116183" cy="1613163"/>
          </a:xfrm>
          <a:prstGeom prst="roundRect">
            <a:avLst>
              <a:gd name="adj" fmla="val 6281"/>
            </a:avLst>
          </a:prstGeom>
          <a:gradFill flip="none" rotWithShape="1">
            <a:gsLst>
              <a:gs pos="0">
                <a:srgbClr val="0A0096"/>
              </a:gs>
              <a:gs pos="100000">
                <a:schemeClr val="tx1"/>
              </a:gs>
            </a:gsLst>
            <a:path path="circle">
              <a:fillToRect l="100000" t="100000"/>
            </a:path>
            <a:tileRect r="-100000" b="-100000"/>
          </a:gra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4" name="TextBox 7">
            <a:extLst>
              <a:ext uri="{FF2B5EF4-FFF2-40B4-BE49-F238E27FC236}">
                <a16:creationId xmlns:a16="http://schemas.microsoft.com/office/drawing/2014/main" id="{E5D94DCB-7A06-7EAE-042E-0C457BA16ABD}"/>
              </a:ext>
            </a:extLst>
          </p:cNvPr>
          <p:cNvSpPr txBox="1"/>
          <p:nvPr/>
        </p:nvSpPr>
        <p:spPr>
          <a:xfrm>
            <a:off x="10313769" y="3046373"/>
            <a:ext cx="1163135" cy="523220"/>
          </a:xfrm>
          <a:prstGeom prst="rect">
            <a:avLst/>
          </a:prstGeom>
          <a:noFill/>
          <a:ln>
            <a:noFill/>
          </a:ln>
        </p:spPr>
        <p:txBody>
          <a:bodyPr wrap="square" rtlCol="0">
            <a:spAutoFit/>
          </a:bodyPr>
          <a:lstStyle/>
          <a:p>
            <a:r>
              <a:rPr lang="en-US" sz="1400" b="1" dirty="0">
                <a:solidFill>
                  <a:schemeClr val="bg1"/>
                </a:solidFill>
                <a:latin typeface="Montserrat" panose="00000500000000000000" pitchFamily="2" charset="0"/>
                <a:cs typeface="Archivo SemiBold" pitchFamily="2" charset="0"/>
              </a:rPr>
              <a:t>PUBLICS CIBLE</a:t>
            </a:r>
          </a:p>
        </p:txBody>
      </p:sp>
      <p:sp>
        <p:nvSpPr>
          <p:cNvPr id="8" name="Ellipse 7">
            <a:extLst>
              <a:ext uri="{FF2B5EF4-FFF2-40B4-BE49-F238E27FC236}">
                <a16:creationId xmlns:a16="http://schemas.microsoft.com/office/drawing/2014/main" id="{3A8BE3D8-6ADC-A348-1E55-38CD1B4ACDED}"/>
              </a:ext>
            </a:extLst>
          </p:cNvPr>
          <p:cNvSpPr/>
          <p:nvPr/>
        </p:nvSpPr>
        <p:spPr>
          <a:xfrm>
            <a:off x="9762918" y="3039013"/>
            <a:ext cx="464084" cy="464084"/>
          </a:xfrm>
          <a:prstGeom prst="ellipse">
            <a:avLst/>
          </a:prstGeom>
          <a:solidFill>
            <a:schemeClr val="bg1"/>
          </a:solidFill>
          <a:ln w="19050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descr="Calendrier journalier avec un remplissage uni">
            <a:extLst>
              <a:ext uri="{FF2B5EF4-FFF2-40B4-BE49-F238E27FC236}">
                <a16:creationId xmlns:a16="http://schemas.microsoft.com/office/drawing/2014/main" id="{BFAC5F46-C8AE-F0DB-5141-DDED94D3C9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49853" y="3106213"/>
            <a:ext cx="290213" cy="290213"/>
          </a:xfrm>
          <a:prstGeom prst="rect">
            <a:avLst/>
          </a:prstGeom>
        </p:spPr>
      </p:pic>
      <p:sp>
        <p:nvSpPr>
          <p:cNvPr id="16" name="TextBox 55">
            <a:hlinkClick r:id="rId3"/>
            <a:extLst>
              <a:ext uri="{FF2B5EF4-FFF2-40B4-BE49-F238E27FC236}">
                <a16:creationId xmlns:a16="http://schemas.microsoft.com/office/drawing/2014/main" id="{0254EF7B-E45F-DA0B-99B9-14CAF5620F50}"/>
              </a:ext>
            </a:extLst>
          </p:cNvPr>
          <p:cNvSpPr txBox="1"/>
          <p:nvPr/>
        </p:nvSpPr>
        <p:spPr>
          <a:xfrm>
            <a:off x="9360722" y="3619189"/>
            <a:ext cx="2116182" cy="769441"/>
          </a:xfrm>
          <a:prstGeom prst="rect">
            <a:avLst/>
          </a:prstGeom>
          <a:noFill/>
          <a:ln>
            <a:noFill/>
          </a:ln>
        </p:spPr>
        <p:txBody>
          <a:bodyPr wrap="square" rtlCol="0">
            <a:spAutoFit/>
          </a:bodyPr>
          <a:lstStyle/>
          <a:p>
            <a:pPr algn="ctr"/>
            <a:r>
              <a:rPr lang="en-US" sz="1100" dirty="0" err="1">
                <a:solidFill>
                  <a:schemeClr val="bg1"/>
                </a:solidFill>
                <a:latin typeface="Montserrat" panose="00000500000000000000" pitchFamily="2" charset="0"/>
                <a:cs typeface="Archivo SemiBold" pitchFamily="2" charset="0"/>
              </a:rPr>
              <a:t>Dirigeants</a:t>
            </a:r>
            <a:endParaRPr lang="en-US" sz="1100" dirty="0">
              <a:solidFill>
                <a:schemeClr val="bg1"/>
              </a:solidFill>
              <a:latin typeface="Montserrat" panose="00000500000000000000" pitchFamily="2" charset="0"/>
              <a:cs typeface="Archivo SemiBold" pitchFamily="2" charset="0"/>
            </a:endParaRPr>
          </a:p>
          <a:p>
            <a:pPr algn="ctr"/>
            <a:r>
              <a:rPr lang="en-US" sz="1100" dirty="0" err="1">
                <a:solidFill>
                  <a:schemeClr val="bg1"/>
                </a:solidFill>
                <a:latin typeface="Montserrat" panose="00000500000000000000" pitchFamily="2" charset="0"/>
                <a:cs typeface="Archivo SemiBold" pitchFamily="2" charset="0"/>
              </a:rPr>
              <a:t>Enseignants</a:t>
            </a:r>
            <a:r>
              <a:rPr lang="en-US" sz="1100" dirty="0">
                <a:solidFill>
                  <a:schemeClr val="bg1"/>
                </a:solidFill>
                <a:latin typeface="Montserrat" panose="00000500000000000000" pitchFamily="2" charset="0"/>
                <a:cs typeface="Archivo SemiBold" pitchFamily="2" charset="0"/>
              </a:rPr>
              <a:t> - Stagiaires</a:t>
            </a:r>
          </a:p>
          <a:p>
            <a:pPr algn="ctr"/>
            <a:r>
              <a:rPr lang="en-US" sz="1100" dirty="0" err="1">
                <a:solidFill>
                  <a:schemeClr val="bg1"/>
                </a:solidFill>
                <a:latin typeface="Montserrat" panose="00000500000000000000" pitchFamily="2" charset="0"/>
                <a:cs typeface="Archivo SemiBold" pitchFamily="2" charset="0"/>
              </a:rPr>
              <a:t>Arbitres</a:t>
            </a:r>
            <a:endParaRPr lang="en-US" sz="1100" dirty="0">
              <a:solidFill>
                <a:schemeClr val="bg1"/>
              </a:solidFill>
              <a:latin typeface="Montserrat" panose="00000500000000000000" pitchFamily="2" charset="0"/>
              <a:cs typeface="Archivo SemiBold" pitchFamily="2" charset="0"/>
            </a:endParaRPr>
          </a:p>
          <a:p>
            <a:pPr algn="ctr"/>
            <a:r>
              <a:rPr lang="en-US" sz="1100" dirty="0">
                <a:solidFill>
                  <a:schemeClr val="bg1"/>
                </a:solidFill>
                <a:latin typeface="Montserrat" panose="00000500000000000000" pitchFamily="2" charset="0"/>
                <a:cs typeface="Archivo SemiBold" pitchFamily="2" charset="0"/>
              </a:rPr>
              <a:t>….</a:t>
            </a:r>
          </a:p>
        </p:txBody>
      </p:sp>
      <p:sp>
        <p:nvSpPr>
          <p:cNvPr id="17" name="TextBox 55">
            <a:hlinkClick r:id="rId3"/>
            <a:extLst>
              <a:ext uri="{FF2B5EF4-FFF2-40B4-BE49-F238E27FC236}">
                <a16:creationId xmlns:a16="http://schemas.microsoft.com/office/drawing/2014/main" id="{40E04928-2471-6B7C-DA8E-902EACE8656A}"/>
              </a:ext>
            </a:extLst>
          </p:cNvPr>
          <p:cNvSpPr txBox="1"/>
          <p:nvPr/>
        </p:nvSpPr>
        <p:spPr>
          <a:xfrm>
            <a:off x="7105022" y="3691121"/>
            <a:ext cx="2116182" cy="600164"/>
          </a:xfrm>
          <a:prstGeom prst="rect">
            <a:avLst/>
          </a:prstGeom>
          <a:noFill/>
          <a:ln>
            <a:noFill/>
          </a:ln>
        </p:spPr>
        <p:txBody>
          <a:bodyPr wrap="square" rtlCol="0">
            <a:spAutoFit/>
          </a:bodyPr>
          <a:lstStyle/>
          <a:p>
            <a:pPr algn="ctr"/>
            <a:r>
              <a:rPr lang="en-US" sz="1100" dirty="0" err="1">
                <a:solidFill>
                  <a:schemeClr val="bg1"/>
                </a:solidFill>
                <a:latin typeface="Montserrat" panose="00000500000000000000" pitchFamily="2" charset="0"/>
                <a:cs typeface="Archivo SemiBold" pitchFamily="2" charset="0"/>
              </a:rPr>
              <a:t>Echéanciers</a:t>
            </a:r>
            <a:r>
              <a:rPr lang="en-US" sz="1100" dirty="0">
                <a:solidFill>
                  <a:schemeClr val="bg1"/>
                </a:solidFill>
                <a:latin typeface="Montserrat" panose="00000500000000000000" pitchFamily="2" charset="0"/>
                <a:cs typeface="Archivo SemiBold" pitchFamily="2" charset="0"/>
              </a:rPr>
              <a:t> de </a:t>
            </a:r>
            <a:r>
              <a:rPr lang="en-US" sz="1100" dirty="0" err="1">
                <a:solidFill>
                  <a:schemeClr val="bg1"/>
                </a:solidFill>
                <a:latin typeface="Montserrat" panose="00000500000000000000" pitchFamily="2" charset="0"/>
                <a:cs typeface="Archivo SemiBold" pitchFamily="2" charset="0"/>
              </a:rPr>
              <a:t>déploiement</a:t>
            </a:r>
            <a:r>
              <a:rPr lang="en-US" sz="1100" dirty="0">
                <a:solidFill>
                  <a:schemeClr val="bg1"/>
                </a:solidFill>
                <a:latin typeface="Montserrat" panose="00000500000000000000" pitchFamily="2" charset="0"/>
                <a:cs typeface="Archivo SemiBold" pitchFamily="2" charset="0"/>
              </a:rPr>
              <a:t> sur les </a:t>
            </a:r>
            <a:r>
              <a:rPr lang="en-US" sz="1100" dirty="0" err="1">
                <a:solidFill>
                  <a:schemeClr val="bg1"/>
                </a:solidFill>
                <a:latin typeface="Montserrat" panose="00000500000000000000" pitchFamily="2" charset="0"/>
                <a:cs typeface="Archivo SemiBold" pitchFamily="2" charset="0"/>
              </a:rPr>
              <a:t>territoires</a:t>
            </a:r>
            <a:endParaRPr lang="en-US" sz="1100" dirty="0">
              <a:solidFill>
                <a:schemeClr val="bg1"/>
              </a:solidFill>
              <a:latin typeface="Montserrat" panose="00000500000000000000" pitchFamily="2" charset="0"/>
              <a:cs typeface="Archivo SemiBold" pitchFamily="2" charset="0"/>
            </a:endParaRPr>
          </a:p>
        </p:txBody>
      </p:sp>
    </p:spTree>
    <p:extLst>
      <p:ext uri="{BB962C8B-B14F-4D97-AF65-F5344CB8AC3E}">
        <p14:creationId xmlns:p14="http://schemas.microsoft.com/office/powerpoint/2010/main" val="3614412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AB25890-5D2B-8A4F-90E1-E25E94E888E5}"/>
              </a:ext>
            </a:extLst>
          </p:cNvPr>
          <p:cNvSpPr>
            <a:spLocks noGrp="1"/>
          </p:cNvSpPr>
          <p:nvPr>
            <p:ph type="title"/>
          </p:nvPr>
        </p:nvSpPr>
        <p:spPr>
          <a:xfrm>
            <a:off x="2626128" y="1818065"/>
            <a:ext cx="8145008" cy="2714178"/>
          </a:xfrm>
        </p:spPr>
        <p:txBody>
          <a:bodyPr/>
          <a:lstStyle/>
          <a:p>
            <a:br>
              <a:rPr lang="fr-FR" dirty="0"/>
            </a:br>
            <a:br>
              <a:rPr lang="fr-FR" dirty="0"/>
            </a:br>
            <a:r>
              <a:rPr lang="fr-FR" dirty="0"/>
              <a:t>Nouvelles qualifications</a:t>
            </a:r>
            <a:br>
              <a:rPr lang="fr-FR" dirty="0"/>
            </a:br>
            <a:r>
              <a:rPr lang="fr-FR" dirty="0"/>
              <a:t>fédérales </a:t>
            </a:r>
          </a:p>
        </p:txBody>
      </p:sp>
      <p:sp>
        <p:nvSpPr>
          <p:cNvPr id="9" name="Espace réservé du texte 8">
            <a:extLst>
              <a:ext uri="{FF2B5EF4-FFF2-40B4-BE49-F238E27FC236}">
                <a16:creationId xmlns:a16="http://schemas.microsoft.com/office/drawing/2014/main" id="{CA8836AB-B424-7D41-B244-C8A9617743DB}"/>
              </a:ext>
            </a:extLst>
          </p:cNvPr>
          <p:cNvSpPr>
            <a:spLocks noGrp="1"/>
          </p:cNvSpPr>
          <p:nvPr>
            <p:ph type="body" sz="quarter" idx="10"/>
          </p:nvPr>
        </p:nvSpPr>
        <p:spPr>
          <a:prstGeom prst="rect">
            <a:avLst/>
          </a:prstGeom>
        </p:spPr>
        <p:txBody>
          <a:bodyPr/>
          <a:lstStyle/>
          <a:p>
            <a:r>
              <a:rPr lang="fr-FR" dirty="0"/>
              <a:t>2</a:t>
            </a:r>
          </a:p>
        </p:txBody>
      </p:sp>
    </p:spTree>
    <p:extLst>
      <p:ext uri="{BB962C8B-B14F-4D97-AF65-F5344CB8AC3E}">
        <p14:creationId xmlns:p14="http://schemas.microsoft.com/office/powerpoint/2010/main" val="3843204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8D8815-1B88-49CE-A8D4-493301311559}"/>
              </a:ext>
            </a:extLst>
          </p:cNvPr>
          <p:cNvSpPr>
            <a:spLocks noGrp="1"/>
          </p:cNvSpPr>
          <p:nvPr>
            <p:ph type="title"/>
          </p:nvPr>
        </p:nvSpPr>
        <p:spPr/>
        <p:txBody>
          <a:bodyPr/>
          <a:lstStyle/>
          <a:p>
            <a:r>
              <a:rPr lang="fr-FR" dirty="0"/>
              <a:t>Deux nouvelles qualifications fédérales  </a:t>
            </a:r>
          </a:p>
        </p:txBody>
      </p:sp>
      <p:sp>
        <p:nvSpPr>
          <p:cNvPr id="3" name="Espace réservé du texte 2">
            <a:extLst>
              <a:ext uri="{FF2B5EF4-FFF2-40B4-BE49-F238E27FC236}">
                <a16:creationId xmlns:a16="http://schemas.microsoft.com/office/drawing/2014/main" id="{A6981134-79F2-4F1B-B9B0-7A097FBC5689}"/>
              </a:ext>
            </a:extLst>
          </p:cNvPr>
          <p:cNvSpPr>
            <a:spLocks noGrp="1"/>
          </p:cNvSpPr>
          <p:nvPr>
            <p:ph type="body" idx="1"/>
          </p:nvPr>
        </p:nvSpPr>
        <p:spPr>
          <a:xfrm>
            <a:off x="528690" y="1615840"/>
            <a:ext cx="11134620" cy="5082760"/>
          </a:xfrm>
        </p:spPr>
        <p:txBody>
          <a:bodyPr/>
          <a:lstStyle/>
          <a:p>
            <a:pPr marL="101598" indent="0">
              <a:buNone/>
            </a:pPr>
            <a:endParaRPr lang="fr-FR" dirty="0"/>
          </a:p>
          <a:p>
            <a:pPr>
              <a:buFont typeface="Arial" panose="020B0604020202020204" pitchFamily="34" charset="0"/>
              <a:buChar char="•"/>
            </a:pPr>
            <a:r>
              <a:rPr lang="fr-FR" dirty="0"/>
              <a:t>Disparition du CFEB et de la qualification d’animateur suppléant.</a:t>
            </a:r>
          </a:p>
          <a:p>
            <a:pPr>
              <a:buFont typeface="Arial" panose="020B0604020202020204" pitchFamily="34" charset="0"/>
              <a:buChar char="•"/>
            </a:pPr>
            <a:endParaRPr lang="fr-FR" dirty="0"/>
          </a:p>
          <a:p>
            <a:pPr>
              <a:buFont typeface="Arial" panose="020B0604020202020204" pitchFamily="34" charset="0"/>
              <a:buChar char="•"/>
            </a:pPr>
            <a:r>
              <a:rPr lang="fr-FR" b="1" dirty="0"/>
              <a:t>Deux nouvelles qualifications fédérales délivrées par les ligues  :</a:t>
            </a:r>
          </a:p>
          <a:p>
            <a:pPr marL="1054082" lvl="2" indent="-342900">
              <a:spcBef>
                <a:spcPts val="0"/>
              </a:spcBef>
              <a:buClr>
                <a:schemeClr val="tx1">
                  <a:lumMod val="50000"/>
                  <a:lumOff val="50000"/>
                </a:schemeClr>
              </a:buClr>
              <a:buFont typeface="Wingdings" panose="05000000000000000000" pitchFamily="2" charset="2"/>
              <a:buChar char="ü"/>
            </a:pPr>
            <a:r>
              <a:rPr lang="fr-FR" dirty="0">
                <a:solidFill>
                  <a:schemeClr val="tx1">
                    <a:lumMod val="85000"/>
                    <a:lumOff val="15000"/>
                  </a:schemeClr>
                </a:solidFill>
                <a:latin typeface="Barlow"/>
              </a:rPr>
              <a:t>Le </a:t>
            </a:r>
            <a:r>
              <a:rPr lang="fr-FR" b="1" dirty="0">
                <a:solidFill>
                  <a:schemeClr val="tx1">
                    <a:lumMod val="85000"/>
                    <a:lumOff val="15000"/>
                  </a:schemeClr>
                </a:solidFill>
                <a:latin typeface="Barlow"/>
              </a:rPr>
              <a:t>Certificat d’Assistant Professeur </a:t>
            </a:r>
            <a:r>
              <a:rPr lang="fr-FR" dirty="0">
                <a:solidFill>
                  <a:schemeClr val="tx1">
                    <a:lumMod val="85000"/>
                    <a:lumOff val="15000"/>
                  </a:schemeClr>
                </a:solidFill>
                <a:latin typeface="Barlow"/>
              </a:rPr>
              <a:t>qui ne permet pas d’exercer en autonomie pédagogique.</a:t>
            </a:r>
          </a:p>
          <a:p>
            <a:pPr marL="1054082" lvl="2" indent="-342900">
              <a:spcBef>
                <a:spcPts val="0"/>
              </a:spcBef>
              <a:buClr>
                <a:schemeClr val="tx1">
                  <a:lumMod val="50000"/>
                  <a:lumOff val="50000"/>
                </a:schemeClr>
              </a:buClr>
              <a:buFont typeface="Wingdings" panose="05000000000000000000" pitchFamily="2" charset="2"/>
              <a:buChar char="ü"/>
            </a:pPr>
            <a:r>
              <a:rPr lang="fr-FR" dirty="0">
                <a:solidFill>
                  <a:schemeClr val="tx1">
                    <a:lumMod val="85000"/>
                    <a:lumOff val="15000"/>
                  </a:schemeClr>
                </a:solidFill>
                <a:latin typeface="Barlow"/>
              </a:rPr>
              <a:t>Le </a:t>
            </a:r>
            <a:r>
              <a:rPr lang="fr-FR" b="1" dirty="0">
                <a:solidFill>
                  <a:schemeClr val="tx1">
                    <a:lumMod val="85000"/>
                    <a:lumOff val="15000"/>
                  </a:schemeClr>
                </a:solidFill>
                <a:latin typeface="Barlow"/>
              </a:rPr>
              <a:t>Certificat d’Animateur Fédéral </a:t>
            </a:r>
            <a:r>
              <a:rPr lang="fr-FR" dirty="0">
                <a:solidFill>
                  <a:schemeClr val="tx1">
                    <a:lumMod val="85000"/>
                    <a:lumOff val="15000"/>
                  </a:schemeClr>
                </a:solidFill>
                <a:latin typeface="Barlow"/>
              </a:rPr>
              <a:t>valable trois saisons qui permet d’exercer bénévolement en autonomie pédagogique.</a:t>
            </a:r>
          </a:p>
          <a:p>
            <a:pPr>
              <a:buFont typeface="Arial" panose="020B0604020202020204" pitchFamily="34" charset="0"/>
              <a:buChar char="•"/>
            </a:pPr>
            <a:endParaRPr lang="fr-FR" dirty="0"/>
          </a:p>
          <a:p>
            <a:pPr>
              <a:buFont typeface="Arial" panose="020B0604020202020204" pitchFamily="34" charset="0"/>
              <a:buChar char="•"/>
            </a:pPr>
            <a:r>
              <a:rPr lang="fr-FR" dirty="0"/>
              <a:t>Ces modules sont intégrés dès la rentrée 2023 à toutes les formations initiales  d’enseignants.</a:t>
            </a:r>
          </a:p>
          <a:p>
            <a:pPr>
              <a:buFont typeface="Arial" panose="020B0604020202020204" pitchFamily="34" charset="0"/>
              <a:buChar char="•"/>
            </a:pPr>
            <a:endParaRPr lang="fr-FR" dirty="0"/>
          </a:p>
          <a:p>
            <a:pPr>
              <a:buFont typeface="Arial" panose="020B0604020202020204" pitchFamily="34" charset="0"/>
              <a:buChar char="•"/>
            </a:pPr>
            <a:r>
              <a:rPr lang="fr-FR" dirty="0"/>
              <a:t>Pour connaitre les exigences préalables et le parcours de formation, consultez </a:t>
            </a:r>
            <a:r>
              <a:rPr lang="fr-FR" b="1" dirty="0"/>
              <a:t>l’annexe 2 du règlement intérieur fédéral </a:t>
            </a:r>
            <a:r>
              <a:rPr lang="fr-FR" dirty="0"/>
              <a:t>(nouveau texte voté à l’AG fédérale 2023 de Marseille).</a:t>
            </a:r>
          </a:p>
          <a:p>
            <a:pPr marL="101598" indent="0">
              <a:buNone/>
            </a:pPr>
            <a:endParaRPr lang="fr-FR" dirty="0"/>
          </a:p>
          <a:p>
            <a:pPr marL="101598" indent="0" algn="ctr">
              <a:buNone/>
            </a:pPr>
            <a:endParaRPr lang="fr-FR" b="1" u="sng" dirty="0">
              <a:solidFill>
                <a:srgbClr val="090095"/>
              </a:solidFill>
              <a:cs typeface="Calibri" panose="020F0502020204030204" pitchFamily="34" charset="0"/>
            </a:endParaRPr>
          </a:p>
          <a:p>
            <a:pPr marL="101598" indent="0" algn="ctr">
              <a:buNone/>
            </a:pPr>
            <a:r>
              <a:rPr lang="fr-FR" b="1" dirty="0">
                <a:solidFill>
                  <a:srgbClr val="090095"/>
                </a:solidFill>
                <a:cs typeface="Calibri" panose="020F0502020204030204" pitchFamily="34" charset="0"/>
              </a:rPr>
              <a:t>Contact : Laurent Perrin – formation@ffjudo.com</a:t>
            </a:r>
          </a:p>
          <a:p>
            <a:pPr marL="101598" indent="0">
              <a:buNone/>
            </a:pPr>
            <a:r>
              <a:rPr lang="fr-FR" dirty="0"/>
              <a:t> </a:t>
            </a:r>
          </a:p>
          <a:p>
            <a:pPr marL="101598" indent="0">
              <a:buNone/>
            </a:pPr>
            <a:endParaRPr lang="fr-FR" dirty="0"/>
          </a:p>
          <a:p>
            <a:pPr>
              <a:buFont typeface="Arial" panose="020B0604020202020204" pitchFamily="34" charset="0"/>
              <a:buChar char="•"/>
            </a:pPr>
            <a:endParaRPr lang="fr-FR" dirty="0"/>
          </a:p>
          <a:p>
            <a:pPr>
              <a:buFont typeface="Arial" panose="020B0604020202020204" pitchFamily="34" charset="0"/>
              <a:buChar char="•"/>
            </a:pPr>
            <a:endParaRPr lang="fr-FR" dirty="0"/>
          </a:p>
        </p:txBody>
      </p:sp>
      <p:sp>
        <p:nvSpPr>
          <p:cNvPr id="4" name="Espace réservé du texte 3"/>
          <p:cNvSpPr>
            <a:spLocks noGrp="1"/>
          </p:cNvSpPr>
          <p:nvPr>
            <p:ph type="body" sz="quarter" idx="15"/>
          </p:nvPr>
        </p:nvSpPr>
        <p:spPr/>
        <p:txBody>
          <a:bodyPr>
            <a:normAutofit fontScale="70000" lnSpcReduction="20000"/>
          </a:bodyPr>
          <a:lstStyle/>
          <a:p>
            <a:r>
              <a:rPr lang="fr-FR" dirty="0"/>
              <a:t>SNR 2023 - Formation</a:t>
            </a:r>
          </a:p>
        </p:txBody>
      </p:sp>
    </p:spTree>
    <p:extLst>
      <p:ext uri="{BB962C8B-B14F-4D97-AF65-F5344CB8AC3E}">
        <p14:creationId xmlns:p14="http://schemas.microsoft.com/office/powerpoint/2010/main" val="2579150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AB25890-5D2B-8A4F-90E1-E25E94E888E5}"/>
              </a:ext>
            </a:extLst>
          </p:cNvPr>
          <p:cNvSpPr>
            <a:spLocks noGrp="1"/>
          </p:cNvSpPr>
          <p:nvPr>
            <p:ph type="title"/>
          </p:nvPr>
        </p:nvSpPr>
        <p:spPr>
          <a:xfrm>
            <a:off x="2685763" y="2209856"/>
            <a:ext cx="8145008" cy="530945"/>
          </a:xfrm>
        </p:spPr>
        <p:txBody>
          <a:bodyPr/>
          <a:lstStyle/>
          <a:p>
            <a:br>
              <a:rPr lang="fr-FR" dirty="0"/>
            </a:br>
            <a:r>
              <a:rPr lang="fr-FR" dirty="0"/>
              <a:t>Projet excellence </a:t>
            </a:r>
            <a:br>
              <a:rPr lang="fr-FR" dirty="0"/>
            </a:br>
            <a:r>
              <a:rPr lang="fr-FR" dirty="0"/>
              <a:t>Kata territorial</a:t>
            </a:r>
          </a:p>
        </p:txBody>
      </p:sp>
      <p:sp>
        <p:nvSpPr>
          <p:cNvPr id="9" name="Espace réservé du texte 8">
            <a:extLst>
              <a:ext uri="{FF2B5EF4-FFF2-40B4-BE49-F238E27FC236}">
                <a16:creationId xmlns:a16="http://schemas.microsoft.com/office/drawing/2014/main" id="{CA8836AB-B424-7D41-B244-C8A9617743DB}"/>
              </a:ext>
            </a:extLst>
          </p:cNvPr>
          <p:cNvSpPr>
            <a:spLocks noGrp="1"/>
          </p:cNvSpPr>
          <p:nvPr>
            <p:ph type="body" sz="quarter" idx="10"/>
          </p:nvPr>
        </p:nvSpPr>
        <p:spPr>
          <a:prstGeom prst="rect">
            <a:avLst/>
          </a:prstGeom>
        </p:spPr>
        <p:txBody>
          <a:bodyPr/>
          <a:lstStyle/>
          <a:p>
            <a:r>
              <a:rPr lang="fr-FR" dirty="0"/>
              <a:t>3</a:t>
            </a:r>
          </a:p>
        </p:txBody>
      </p:sp>
    </p:spTree>
    <p:extLst>
      <p:ext uri="{BB962C8B-B14F-4D97-AF65-F5344CB8AC3E}">
        <p14:creationId xmlns:p14="http://schemas.microsoft.com/office/powerpoint/2010/main" val="1350732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8D8815-1B88-49CE-A8D4-493301311559}"/>
              </a:ext>
            </a:extLst>
          </p:cNvPr>
          <p:cNvSpPr>
            <a:spLocks noGrp="1"/>
          </p:cNvSpPr>
          <p:nvPr>
            <p:ph type="title"/>
          </p:nvPr>
        </p:nvSpPr>
        <p:spPr/>
        <p:txBody>
          <a:bodyPr/>
          <a:lstStyle/>
          <a:p>
            <a:r>
              <a:rPr lang="fr-FR" dirty="0"/>
              <a:t>Le projet excellence Kata dans les territoires </a:t>
            </a:r>
          </a:p>
        </p:txBody>
      </p:sp>
      <p:sp>
        <p:nvSpPr>
          <p:cNvPr id="3" name="Espace réservé du texte 2">
            <a:extLst>
              <a:ext uri="{FF2B5EF4-FFF2-40B4-BE49-F238E27FC236}">
                <a16:creationId xmlns:a16="http://schemas.microsoft.com/office/drawing/2014/main" id="{A6981134-79F2-4F1B-B9B0-7A097FBC5689}"/>
              </a:ext>
            </a:extLst>
          </p:cNvPr>
          <p:cNvSpPr>
            <a:spLocks noGrp="1"/>
          </p:cNvSpPr>
          <p:nvPr>
            <p:ph type="body" idx="1"/>
          </p:nvPr>
        </p:nvSpPr>
        <p:spPr>
          <a:xfrm>
            <a:off x="980322" y="1244522"/>
            <a:ext cx="10225391" cy="5139025"/>
          </a:xfrm>
        </p:spPr>
        <p:txBody>
          <a:bodyPr/>
          <a:lstStyle/>
          <a:p>
            <a:pPr marL="101598" indent="0">
              <a:buNone/>
            </a:pPr>
            <a:endParaRPr lang="fr-FR" dirty="0"/>
          </a:p>
          <a:p>
            <a:pPr marL="101598" indent="0">
              <a:buNone/>
            </a:pPr>
            <a:endParaRPr lang="fr-FR" dirty="0"/>
          </a:p>
          <a:p>
            <a:pPr>
              <a:buFont typeface="Arial" panose="020B0604020202020204" pitchFamily="34" charset="0"/>
              <a:buChar char="•"/>
            </a:pPr>
            <a:endParaRPr lang="fr-FR" dirty="0"/>
          </a:p>
          <a:p>
            <a:pPr>
              <a:buFont typeface="Arial" panose="020B0604020202020204" pitchFamily="34" charset="0"/>
              <a:buChar char="•"/>
            </a:pPr>
            <a:r>
              <a:rPr lang="fr-FR" dirty="0"/>
              <a:t>L’objectif du projet excellence kata est d’accompagner tous les licenciés en complément de leur pratique en club pour développer des objectifs techniques précis dans le cadre de la préparation de leur kata.</a:t>
            </a:r>
          </a:p>
          <a:p>
            <a:pPr marL="101598" indent="0">
              <a:buNone/>
            </a:pPr>
            <a:r>
              <a:rPr lang="fr-FR" dirty="0"/>
              <a:t> </a:t>
            </a:r>
          </a:p>
          <a:p>
            <a:pPr>
              <a:buFont typeface="Arial" panose="020B0604020202020204" pitchFamily="34" charset="0"/>
              <a:buChar char="•"/>
            </a:pPr>
            <a:r>
              <a:rPr lang="fr-FR" dirty="0"/>
              <a:t>Les experts nationaux se déplacent dans votre territoire en partenariat avec votre OTD</a:t>
            </a:r>
          </a:p>
          <a:p>
            <a:pPr>
              <a:buFont typeface="Arial" panose="020B0604020202020204" pitchFamily="34" charset="0"/>
              <a:buChar char="•"/>
            </a:pPr>
            <a:endParaRPr lang="fr-FR" dirty="0"/>
          </a:p>
          <a:p>
            <a:pPr>
              <a:buFont typeface="Arial" panose="020B0604020202020204" pitchFamily="34" charset="0"/>
              <a:buChar char="•"/>
            </a:pPr>
            <a:r>
              <a:rPr lang="fr-FR" dirty="0"/>
              <a:t>Des passerelles sont mises en place avec les passages de grades et les parcours de formation.</a:t>
            </a:r>
          </a:p>
          <a:p>
            <a:pPr>
              <a:buFont typeface="Arial" panose="020B0604020202020204" pitchFamily="34" charset="0"/>
              <a:buChar char="•"/>
            </a:pPr>
            <a:endParaRPr lang="fr-FR" dirty="0"/>
          </a:p>
          <a:p>
            <a:pPr>
              <a:buFont typeface="Arial" panose="020B0604020202020204" pitchFamily="34" charset="0"/>
              <a:buChar char="•"/>
            </a:pPr>
            <a:r>
              <a:rPr lang="fr-FR" dirty="0"/>
              <a:t>Inscriptions par l’extranet aux dates proposées avec votre OTD</a:t>
            </a:r>
          </a:p>
          <a:p>
            <a:pPr>
              <a:buFont typeface="Arial" panose="020B0604020202020204" pitchFamily="34" charset="0"/>
              <a:buChar char="•"/>
            </a:pPr>
            <a:endParaRPr lang="fr-FR" dirty="0"/>
          </a:p>
          <a:p>
            <a:pPr>
              <a:buFont typeface="Arial" panose="020B0604020202020204" pitchFamily="34" charset="0"/>
              <a:buChar char="•"/>
            </a:pPr>
            <a:endParaRPr lang="fr-FR" dirty="0"/>
          </a:p>
          <a:p>
            <a:pPr marL="101598" indent="0" algn="ctr">
              <a:buNone/>
            </a:pPr>
            <a:r>
              <a:rPr lang="fr-FR" b="1" u="sng" dirty="0">
                <a:solidFill>
                  <a:srgbClr val="090095"/>
                </a:solidFill>
                <a:ea typeface="+mj-ea"/>
                <a:cs typeface="Calibri" panose="020F0502020204030204" pitchFamily="34" charset="0"/>
              </a:rPr>
              <a:t>Informations sur dojo.academy.fr</a:t>
            </a:r>
          </a:p>
          <a:p>
            <a:pPr marL="101598" indent="0" algn="ctr">
              <a:buNone/>
            </a:pPr>
            <a:r>
              <a:rPr lang="fr-FR" b="1" dirty="0">
                <a:solidFill>
                  <a:srgbClr val="090095"/>
                </a:solidFill>
                <a:ea typeface="+mj-ea"/>
                <a:cs typeface="Calibri" panose="020F0502020204030204" pitchFamily="34" charset="0"/>
              </a:rPr>
              <a:t>Contact : formation@ffjudo.com</a:t>
            </a:r>
          </a:p>
          <a:p>
            <a:pPr>
              <a:buFont typeface="Arial" panose="020B0604020202020204" pitchFamily="34" charset="0"/>
              <a:buChar char="•"/>
            </a:pPr>
            <a:endParaRPr lang="fr-FR" dirty="0"/>
          </a:p>
          <a:p>
            <a:pPr marL="101598" indent="0">
              <a:buNone/>
            </a:pPr>
            <a:endParaRPr lang="fr-FR" dirty="0"/>
          </a:p>
          <a:p>
            <a:pPr marL="101598" indent="0">
              <a:buNone/>
            </a:pPr>
            <a:endParaRPr lang="fr-FR" dirty="0"/>
          </a:p>
          <a:p>
            <a:pPr>
              <a:buFont typeface="Arial" panose="020B0604020202020204" pitchFamily="34" charset="0"/>
              <a:buChar char="•"/>
            </a:pPr>
            <a:endParaRPr lang="fr-FR" dirty="0"/>
          </a:p>
          <a:p>
            <a:pPr>
              <a:buFont typeface="Arial" panose="020B0604020202020204" pitchFamily="34" charset="0"/>
              <a:buChar char="•"/>
            </a:pPr>
            <a:endParaRPr lang="fr-FR" dirty="0"/>
          </a:p>
        </p:txBody>
      </p:sp>
      <p:sp>
        <p:nvSpPr>
          <p:cNvPr id="4" name="Espace réservé du texte 3"/>
          <p:cNvSpPr>
            <a:spLocks noGrp="1"/>
          </p:cNvSpPr>
          <p:nvPr>
            <p:ph type="body" sz="quarter" idx="15"/>
          </p:nvPr>
        </p:nvSpPr>
        <p:spPr/>
        <p:txBody>
          <a:bodyPr>
            <a:normAutofit fontScale="70000" lnSpcReduction="20000"/>
          </a:bodyPr>
          <a:lstStyle/>
          <a:p>
            <a:r>
              <a:rPr lang="fr-FR" dirty="0"/>
              <a:t>SNR 2023 - Formation</a:t>
            </a:r>
          </a:p>
        </p:txBody>
      </p:sp>
    </p:spTree>
    <p:extLst>
      <p:ext uri="{BB962C8B-B14F-4D97-AF65-F5344CB8AC3E}">
        <p14:creationId xmlns:p14="http://schemas.microsoft.com/office/powerpoint/2010/main" val="310216543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 FFJD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 BLANC PRESENTATION FFJDA (6)" id="{69D1938C-E658-D542-892C-F6436D4AC866}" vid="{94CA6254-E14D-5949-B43F-23D3C5800BE4}"/>
    </a:ext>
  </a:extLst>
</a:theme>
</file>

<file path=ppt/theme/theme3.xml><?xml version="1.0" encoding="utf-8"?>
<a:theme xmlns:a="http://schemas.openxmlformats.org/drawingml/2006/main" name="2_Template FFJD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 BLANC PRESENTATION FFJDA (6)" id="{69D1938C-E658-D542-892C-F6436D4AC866}" vid="{6969D5BE-F722-3549-A281-FAF448DF64B6}"/>
    </a:ext>
  </a:extLst>
</a:theme>
</file>

<file path=ppt/theme/theme4.xml><?xml version="1.0" encoding="utf-8"?>
<a:theme xmlns:a="http://schemas.openxmlformats.org/drawingml/2006/main" name="3_Template FFJD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 BLANC PRESENTATION FFJDA (6)" id="{69D1938C-E658-D542-892C-F6436D4AC866}" vid="{6F3D9AC6-AFA3-0A4F-A585-9B528EBA8929}"/>
    </a:ext>
  </a:extLst>
</a:theme>
</file>

<file path=ppt/theme/theme5.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CDD6A929D83944A95726E02D73BDC7" ma:contentTypeVersion="11" ma:contentTypeDescription="Crée un document." ma:contentTypeScope="" ma:versionID="116cd34a4c8df09d7ef0427dc2a4ffc4">
  <xsd:schema xmlns:xsd="http://www.w3.org/2001/XMLSchema" xmlns:xs="http://www.w3.org/2001/XMLSchema" xmlns:p="http://schemas.microsoft.com/office/2006/metadata/properties" xmlns:ns2="d083794b-5bca-4ddf-8f9e-23fce1d54cb8" xmlns:ns3="b552b9c8-7136-4c15-9b62-1294add26460" targetNamespace="http://schemas.microsoft.com/office/2006/metadata/properties" ma:root="true" ma:fieldsID="604c19f3d14c1a91203ace7aa4932535" ns2:_="" ns3:_="">
    <xsd:import namespace="d083794b-5bca-4ddf-8f9e-23fce1d54cb8"/>
    <xsd:import namespace="b552b9c8-7136-4c15-9b62-1294add26460"/>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83794b-5bca-4ddf-8f9e-23fce1d54c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52b9c8-7136-4c15-9b62-1294add26460"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AA6AA4-5CF4-4349-8B3E-8A31285B5A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83794b-5bca-4ddf-8f9e-23fce1d54cb8"/>
    <ds:schemaRef ds:uri="b552b9c8-7136-4c15-9b62-1294add264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03087F-4F73-4CB2-BB47-D27744358E03}">
  <ds:schemaRefs>
    <ds:schemaRef ds:uri="http://schemas.microsoft.com/sharepoint/v3/contenttype/forms"/>
  </ds:schemaRefs>
</ds:datastoreItem>
</file>

<file path=customXml/itemProps3.xml><?xml version="1.0" encoding="utf-8"?>
<ds:datastoreItem xmlns:ds="http://schemas.openxmlformats.org/officeDocument/2006/customXml" ds:itemID="{096AD690-9F1A-4FBD-B5FF-E15793F0623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4154</TotalTime>
  <Words>643</Words>
  <Application>Microsoft Office PowerPoint</Application>
  <PresentationFormat>Grand écran</PresentationFormat>
  <Paragraphs>164</Paragraphs>
  <Slides>16</Slides>
  <Notes>0</Notes>
  <HiddenSlides>0</HiddenSlides>
  <MMClips>0</MMClips>
  <ScaleCrop>false</ScaleCrop>
  <HeadingPairs>
    <vt:vector size="4" baseType="variant">
      <vt:variant>
        <vt:lpstr>Thème</vt:lpstr>
      </vt:variant>
      <vt:variant>
        <vt:i4>5</vt:i4>
      </vt:variant>
      <vt:variant>
        <vt:lpstr>Titres des diapositives</vt:lpstr>
      </vt:variant>
      <vt:variant>
        <vt:i4>16</vt:i4>
      </vt:variant>
    </vt:vector>
  </HeadingPairs>
  <TitlesOfParts>
    <vt:vector size="21" baseType="lpstr">
      <vt:lpstr>Thème Office</vt:lpstr>
      <vt:lpstr>Template FFJDA</vt:lpstr>
      <vt:lpstr>2_Template FFJDA</vt:lpstr>
      <vt:lpstr>3_Template FFJDA</vt:lpstr>
      <vt:lpstr>1_Thème Office</vt:lpstr>
      <vt:lpstr>Présentation PowerPoint</vt:lpstr>
      <vt:lpstr>Présentation PowerPoint</vt:lpstr>
      <vt:lpstr>Lutte contre  les dérives Modules FOAD </vt:lpstr>
      <vt:lpstr>Deux modules obligatoires pour la rentrée  </vt:lpstr>
      <vt:lpstr>Présentation PowerPoint</vt:lpstr>
      <vt:lpstr>  Nouvelles qualifications fédérales </vt:lpstr>
      <vt:lpstr>Deux nouvelles qualifications fédérales  </vt:lpstr>
      <vt:lpstr> Projet excellence  Kata territorial</vt:lpstr>
      <vt:lpstr>Le projet excellence Kata dans les territoires </vt:lpstr>
      <vt:lpstr> Calendrier national  </vt:lpstr>
      <vt:lpstr>Calendrier national des stages </vt:lpstr>
      <vt:lpstr> Guide du dirigeant  </vt:lpstr>
      <vt:lpstr>Le guide du dirigeant version longue</vt:lpstr>
      <vt:lpstr> Plan Emploi France Judo</vt:lpstr>
      <vt:lpstr>Présentation PowerPoint</vt:lpstr>
      <vt:lpstr>Présentation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 AMATE</dc:creator>
  <cp:lastModifiedBy>Sylvain LIMOUZIN</cp:lastModifiedBy>
  <cp:revision>109</cp:revision>
  <dcterms:created xsi:type="dcterms:W3CDTF">2022-03-28T13:26:14Z</dcterms:created>
  <dcterms:modified xsi:type="dcterms:W3CDTF">2023-09-06T07:02:55Z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0x01010021CDD6A929D83944A95726E02D73BDC7</vt:lpwstr>
  </property>
</Properties>
</file>