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6" r:id="rId5"/>
    <p:sldId id="376" r:id="rId6"/>
    <p:sldId id="285" r:id="rId7"/>
    <p:sldId id="378" r:id="rId8"/>
    <p:sldId id="377" r:id="rId9"/>
    <p:sldId id="3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96"/>
    <a:srgbClr val="0A0A4B"/>
    <a:srgbClr val="45607B"/>
    <a:srgbClr val="1E2A36"/>
    <a:srgbClr val="33475B"/>
    <a:srgbClr val="073ACB"/>
    <a:srgbClr val="FFFFFF"/>
    <a:srgbClr val="D62AE3"/>
    <a:srgbClr val="000000"/>
    <a:srgbClr val="F5E7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9F170-61E0-4B22-A3DF-C9F5FDB65D91}" v="1" dt="2023-08-30T07:47:07.630"/>
    <p1510:client id="{1BC03A71-EEC6-D2C1-22DC-FA03727D8544}" v="284" dt="2023-08-29T16:29:59.842"/>
    <p1510:client id="{6ACA465C-FFD2-41D4-BF03-BEDAD53D97D4}" v="269" dt="2023-08-24T11:38:56.944"/>
    <p1510:client id="{906F6840-471B-44F8-BECF-97645F7C1BA6}" v="786" dt="2023-08-24T15:05:22.521"/>
    <p1510:client id="{C24F8F00-F5DC-44C9-A83E-A4D2F2DC19CB}" v="104" dt="2023-08-24T17:46:40.96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0" y="5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VALERO" userId="S::audrey.valero@ffjudo.com::dbf6f4a8-93a0-4ce6-bfb4-94a806381504" providerId="AD" clId="Web-{1BC03A71-EEC6-D2C1-22DC-FA03727D8544}"/>
    <pc:docChg chg="modSld">
      <pc:chgData name="Audrey VALERO" userId="S::audrey.valero@ffjudo.com::dbf6f4a8-93a0-4ce6-bfb4-94a806381504" providerId="AD" clId="Web-{1BC03A71-EEC6-D2C1-22DC-FA03727D8544}" dt="2023-08-29T16:29:59.842" v="155" actId="1076"/>
      <pc:docMkLst>
        <pc:docMk/>
      </pc:docMkLst>
      <pc:sldChg chg="modSp">
        <pc:chgData name="Audrey VALERO" userId="S::audrey.valero@ffjudo.com::dbf6f4a8-93a0-4ce6-bfb4-94a806381504" providerId="AD" clId="Web-{1BC03A71-EEC6-D2C1-22DC-FA03727D8544}" dt="2023-08-29T16:16:42.208" v="0" actId="20577"/>
        <pc:sldMkLst>
          <pc:docMk/>
          <pc:sldMk cId="1676785108" sldId="256"/>
        </pc:sldMkLst>
        <pc:spChg chg="mod">
          <ac:chgData name="Audrey VALERO" userId="S::audrey.valero@ffjudo.com::dbf6f4a8-93a0-4ce6-bfb4-94a806381504" providerId="AD" clId="Web-{1BC03A71-EEC6-D2C1-22DC-FA03727D8544}" dt="2023-08-29T16:16:42.208" v="0" actId="20577"/>
          <ac:spMkLst>
            <pc:docMk/>
            <pc:sldMk cId="1676785108" sldId="256"/>
            <ac:spMk id="4" creationId="{1540BEC8-CCC5-9F1E-9A35-1EBB4CA4F430}"/>
          </ac:spMkLst>
        </pc:spChg>
      </pc:sldChg>
      <pc:sldChg chg="addSp modSp">
        <pc:chgData name="Audrey VALERO" userId="S::audrey.valero@ffjudo.com::dbf6f4a8-93a0-4ce6-bfb4-94a806381504" providerId="AD" clId="Web-{1BC03A71-EEC6-D2C1-22DC-FA03727D8544}" dt="2023-08-29T16:29:59.842" v="155" actId="1076"/>
        <pc:sldMkLst>
          <pc:docMk/>
          <pc:sldMk cId="3221829315" sldId="377"/>
        </pc:sldMkLst>
        <pc:spChg chg="mod">
          <ac:chgData name="Audrey VALERO" userId="S::audrey.valero@ffjudo.com::dbf6f4a8-93a0-4ce6-bfb4-94a806381504" providerId="AD" clId="Web-{1BC03A71-EEC6-D2C1-22DC-FA03727D8544}" dt="2023-08-29T16:23:15.814" v="39" actId="20577"/>
          <ac:spMkLst>
            <pc:docMk/>
            <pc:sldMk cId="3221829315" sldId="377"/>
            <ac:spMk id="6" creationId="{72717C8F-497C-6885-08D4-CB46909D2BE3}"/>
          </ac:spMkLst>
        </pc:spChg>
        <pc:spChg chg="add mod">
          <ac:chgData name="Audrey VALERO" userId="S::audrey.valero@ffjudo.com::dbf6f4a8-93a0-4ce6-bfb4-94a806381504" providerId="AD" clId="Web-{1BC03A71-EEC6-D2C1-22DC-FA03727D8544}" dt="2023-08-29T16:29:59.842" v="155" actId="1076"/>
          <ac:spMkLst>
            <pc:docMk/>
            <pc:sldMk cId="3221829315" sldId="377"/>
            <ac:spMk id="8" creationId="{4AFE7A46-E5C6-0E13-9873-8901CC9BEF4D}"/>
          </ac:spMkLst>
        </pc:spChg>
        <pc:spChg chg="mod">
          <ac:chgData name="Audrey VALERO" userId="S::audrey.valero@ffjudo.com::dbf6f4a8-93a0-4ce6-bfb4-94a806381504" providerId="AD" clId="Web-{1BC03A71-EEC6-D2C1-22DC-FA03727D8544}" dt="2023-08-29T16:29:25.013" v="148" actId="1076"/>
          <ac:spMkLst>
            <pc:docMk/>
            <pc:sldMk cId="3221829315" sldId="377"/>
            <ac:spMk id="10" creationId="{1DC7CEE3-B426-3659-D4E8-06F944284CE4}"/>
          </ac:spMkLst>
        </pc:spChg>
        <pc:spChg chg="mod">
          <ac:chgData name="Audrey VALERO" userId="S::audrey.valero@ffjudo.com::dbf6f4a8-93a0-4ce6-bfb4-94a806381504" providerId="AD" clId="Web-{1BC03A71-EEC6-D2C1-22DC-FA03727D8544}" dt="2023-08-29T16:21:01.076" v="12" actId="20577"/>
          <ac:spMkLst>
            <pc:docMk/>
            <pc:sldMk cId="3221829315" sldId="377"/>
            <ac:spMk id="12" creationId="{94B0D69E-B176-6BAC-D24A-E43397D3E3F9}"/>
          </ac:spMkLst>
        </pc:spChg>
        <pc:picChg chg="mod">
          <ac:chgData name="Audrey VALERO" userId="S::audrey.valero@ffjudo.com::dbf6f4a8-93a0-4ce6-bfb4-94a806381504" providerId="AD" clId="Web-{1BC03A71-EEC6-D2C1-22DC-FA03727D8544}" dt="2023-08-29T16:18:36.399" v="1" actId="1076"/>
          <ac:picMkLst>
            <pc:docMk/>
            <pc:sldMk cId="3221829315" sldId="377"/>
            <ac:picMk id="7" creationId="{FD2AAC53-DAFE-5EB6-2F00-CF58B09D0AB0}"/>
          </ac:picMkLst>
        </pc:picChg>
        <pc:picChg chg="mod">
          <ac:chgData name="Audrey VALERO" userId="S::audrey.valero@ffjudo.com::dbf6f4a8-93a0-4ce6-bfb4-94a806381504" providerId="AD" clId="Web-{1BC03A71-EEC6-D2C1-22DC-FA03727D8544}" dt="2023-08-29T16:29:14.513" v="145" actId="1076"/>
          <ac:picMkLst>
            <pc:docMk/>
            <pc:sldMk cId="3221829315" sldId="377"/>
            <ac:picMk id="9" creationId="{78A353A8-3D80-5F0C-91A7-265809347CF3}"/>
          </ac:picMkLst>
        </pc:picChg>
      </pc:sldChg>
    </pc:docChg>
  </pc:docChgLst>
  <pc:docChgLst>
    <pc:chgData name="Martine DUPOND" userId="S::martine.dupond@ffjudo.com::100e0a0b-162a-4a12-9d7a-2f9ef5bd5c5c" providerId="AD" clId="Web-{05E9F170-61E0-4B22-A3DF-C9F5FDB65D91}"/>
    <pc:docChg chg="modSld">
      <pc:chgData name="Martine DUPOND" userId="S::martine.dupond@ffjudo.com::100e0a0b-162a-4a12-9d7a-2f9ef5bd5c5c" providerId="AD" clId="Web-{05E9F170-61E0-4B22-A3DF-C9F5FDB65D91}" dt="2023-08-30T07:47:07.630" v="0" actId="14100"/>
      <pc:docMkLst>
        <pc:docMk/>
      </pc:docMkLst>
      <pc:sldChg chg="modSp">
        <pc:chgData name="Martine DUPOND" userId="S::martine.dupond@ffjudo.com::100e0a0b-162a-4a12-9d7a-2f9ef5bd5c5c" providerId="AD" clId="Web-{05E9F170-61E0-4B22-A3DF-C9F5FDB65D91}" dt="2023-08-30T07:47:07.630" v="0" actId="14100"/>
        <pc:sldMkLst>
          <pc:docMk/>
          <pc:sldMk cId="1589191451" sldId="285"/>
        </pc:sldMkLst>
        <pc:spChg chg="mod">
          <ac:chgData name="Martine DUPOND" userId="S::martine.dupond@ffjudo.com::100e0a0b-162a-4a12-9d7a-2f9ef5bd5c5c" providerId="AD" clId="Web-{05E9F170-61E0-4B22-A3DF-C9F5FDB65D91}" dt="2023-08-30T07:47:07.630" v="0" actId="14100"/>
          <ac:spMkLst>
            <pc:docMk/>
            <pc:sldMk cId="1589191451" sldId="285"/>
            <ac:spMk id="54" creationId="{90894487-3838-E272-FF69-D3C3DFA3A1D0}"/>
          </ac:spMkLst>
        </pc:spChg>
      </pc:sldChg>
    </pc:docChg>
  </pc:docChgLst>
  <pc:docChgLst>
    <pc:chgData name="Audrey VALERO" userId="dbf6f4a8-93a0-4ce6-bfb4-94a806381504" providerId="ADAL" clId="{906F6840-471B-44F8-BECF-97645F7C1BA6}"/>
    <pc:docChg chg="undo custSel delSld modSld">
      <pc:chgData name="Audrey VALERO" userId="dbf6f4a8-93a0-4ce6-bfb4-94a806381504" providerId="ADAL" clId="{906F6840-471B-44F8-BECF-97645F7C1BA6}" dt="2023-08-24T15:05:22.521" v="784" actId="1076"/>
      <pc:docMkLst>
        <pc:docMk/>
      </pc:docMkLst>
      <pc:sldChg chg="addSp delSp modSp mod">
        <pc:chgData name="Audrey VALERO" userId="dbf6f4a8-93a0-4ce6-bfb4-94a806381504" providerId="ADAL" clId="{906F6840-471B-44F8-BECF-97645F7C1BA6}" dt="2023-08-24T13:59:14.160" v="141" actId="1076"/>
        <pc:sldMkLst>
          <pc:docMk/>
          <pc:sldMk cId="1589191451" sldId="285"/>
        </pc:sldMkLst>
        <pc:spChg chg="add del mod">
          <ac:chgData name="Audrey VALERO" userId="dbf6f4a8-93a0-4ce6-bfb4-94a806381504" providerId="ADAL" clId="{906F6840-471B-44F8-BECF-97645F7C1BA6}" dt="2023-08-24T13:56:58.727" v="22" actId="767"/>
          <ac:spMkLst>
            <pc:docMk/>
            <pc:sldMk cId="1589191451" sldId="285"/>
            <ac:spMk id="3" creationId="{AF5072D0-5ABE-9CAD-4124-2ADDFA063AE5}"/>
          </ac:spMkLst>
        </pc:spChg>
        <pc:spChg chg="add mod">
          <ac:chgData name="Audrey VALERO" userId="dbf6f4a8-93a0-4ce6-bfb4-94a806381504" providerId="ADAL" clId="{906F6840-471B-44F8-BECF-97645F7C1BA6}" dt="2023-08-24T13:59:14.160" v="141" actId="1076"/>
          <ac:spMkLst>
            <pc:docMk/>
            <pc:sldMk cId="1589191451" sldId="285"/>
            <ac:spMk id="4" creationId="{894E5849-E3BC-813C-3DD9-3D556B2C52C3}"/>
          </ac:spMkLst>
        </pc:spChg>
        <pc:picChg chg="add del mod">
          <ac:chgData name="Audrey VALERO" userId="dbf6f4a8-93a0-4ce6-bfb4-94a806381504" providerId="ADAL" clId="{906F6840-471B-44F8-BECF-97645F7C1BA6}" dt="2023-08-24T13:57:00.843" v="24"/>
          <ac:picMkLst>
            <pc:docMk/>
            <pc:sldMk cId="1589191451" sldId="285"/>
            <ac:picMk id="2" creationId="{79AEB7E2-B96E-6BAC-75F1-235A912D956B}"/>
          </ac:picMkLst>
        </pc:picChg>
      </pc:sldChg>
      <pc:sldChg chg="addSp delSp modSp del mod">
        <pc:chgData name="Audrey VALERO" userId="dbf6f4a8-93a0-4ce6-bfb4-94a806381504" providerId="ADAL" clId="{906F6840-471B-44F8-BECF-97645F7C1BA6}" dt="2023-08-24T13:58:06.517" v="53" actId="47"/>
        <pc:sldMkLst>
          <pc:docMk/>
          <pc:sldMk cId="1273826029" sldId="362"/>
        </pc:sldMkLst>
        <pc:picChg chg="add del mod">
          <ac:chgData name="Audrey VALERO" userId="dbf6f4a8-93a0-4ce6-bfb4-94a806381504" providerId="ADAL" clId="{906F6840-471B-44F8-BECF-97645F7C1BA6}" dt="2023-08-24T13:55:51.811" v="13" actId="21"/>
          <ac:picMkLst>
            <pc:docMk/>
            <pc:sldMk cId="1273826029" sldId="362"/>
            <ac:picMk id="3" creationId="{8CAF4F3A-FC92-6C29-5E9B-64F1EA13317C}"/>
          </ac:picMkLst>
        </pc:picChg>
      </pc:sldChg>
      <pc:sldChg chg="addSp delSp modSp mod">
        <pc:chgData name="Audrey VALERO" userId="dbf6f4a8-93a0-4ce6-bfb4-94a806381504" providerId="ADAL" clId="{906F6840-471B-44F8-BECF-97645F7C1BA6}" dt="2023-08-24T15:04:20.041" v="776" actId="1076"/>
        <pc:sldMkLst>
          <pc:docMk/>
          <pc:sldMk cId="2248834762" sldId="376"/>
        </pc:sldMkLst>
        <pc:picChg chg="add del mod">
          <ac:chgData name="Audrey VALERO" userId="dbf6f4a8-93a0-4ce6-bfb4-94a806381504" providerId="ADAL" clId="{906F6840-471B-44F8-BECF-97645F7C1BA6}" dt="2023-08-24T15:04:14.694" v="775" actId="478"/>
          <ac:picMkLst>
            <pc:docMk/>
            <pc:sldMk cId="2248834762" sldId="376"/>
            <ac:picMk id="2" creationId="{7A3C92DF-084C-8BC8-C623-3E6A83B6BC36}"/>
          </ac:picMkLst>
        </pc:picChg>
        <pc:picChg chg="mod">
          <ac:chgData name="Audrey VALERO" userId="dbf6f4a8-93a0-4ce6-bfb4-94a806381504" providerId="ADAL" clId="{906F6840-471B-44F8-BECF-97645F7C1BA6}" dt="2023-08-24T15:04:20.041" v="776" actId="1076"/>
          <ac:picMkLst>
            <pc:docMk/>
            <pc:sldMk cId="2248834762" sldId="376"/>
            <ac:picMk id="4" creationId="{F3D8D152-31EC-50B3-8816-1A5FAA499C04}"/>
          </ac:picMkLst>
        </pc:picChg>
      </pc:sldChg>
      <pc:sldChg chg="addSp delSp modSp mod">
        <pc:chgData name="Audrey VALERO" userId="dbf6f4a8-93a0-4ce6-bfb4-94a806381504" providerId="ADAL" clId="{906F6840-471B-44F8-BECF-97645F7C1BA6}" dt="2023-08-24T15:03:08.784" v="773" actId="1076"/>
        <pc:sldMkLst>
          <pc:docMk/>
          <pc:sldMk cId="3221829315" sldId="377"/>
        </pc:sldMkLst>
        <pc:spChg chg="add mod">
          <ac:chgData name="Audrey VALERO" userId="dbf6f4a8-93a0-4ce6-bfb4-94a806381504" providerId="ADAL" clId="{906F6840-471B-44F8-BECF-97645F7C1BA6}" dt="2023-08-24T14:45:17.680" v="600" actId="21"/>
          <ac:spMkLst>
            <pc:docMk/>
            <pc:sldMk cId="3221829315" sldId="377"/>
            <ac:spMk id="2" creationId="{7240AA51-472E-36DF-B6B0-80728788009A}"/>
          </ac:spMkLst>
        </pc:spChg>
        <pc:spChg chg="add mod">
          <ac:chgData name="Audrey VALERO" userId="dbf6f4a8-93a0-4ce6-bfb4-94a806381504" providerId="ADAL" clId="{906F6840-471B-44F8-BECF-97645F7C1BA6}" dt="2023-08-24T14:00:09.289" v="156" actId="1076"/>
          <ac:spMkLst>
            <pc:docMk/>
            <pc:sldMk cId="3221829315" sldId="377"/>
            <ac:spMk id="4" creationId="{E663FEEA-B8F8-C832-C17C-E30F2C67D91D}"/>
          </ac:spMkLst>
        </pc:spChg>
        <pc:spChg chg="add mod">
          <ac:chgData name="Audrey VALERO" userId="dbf6f4a8-93a0-4ce6-bfb4-94a806381504" providerId="ADAL" clId="{906F6840-471B-44F8-BECF-97645F7C1BA6}" dt="2023-08-24T15:01:54.035" v="765" actId="1076"/>
          <ac:spMkLst>
            <pc:docMk/>
            <pc:sldMk cId="3221829315" sldId="377"/>
            <ac:spMk id="6" creationId="{72717C8F-497C-6885-08D4-CB46909D2BE3}"/>
          </ac:spMkLst>
        </pc:spChg>
        <pc:spChg chg="add del mod">
          <ac:chgData name="Audrey VALERO" userId="dbf6f4a8-93a0-4ce6-bfb4-94a806381504" providerId="ADAL" clId="{906F6840-471B-44F8-BECF-97645F7C1BA6}" dt="2023-08-24T14:44:14.084" v="580" actId="478"/>
          <ac:spMkLst>
            <pc:docMk/>
            <pc:sldMk cId="3221829315" sldId="377"/>
            <ac:spMk id="8" creationId="{142B8F94-519C-E7A2-0148-08E47FD9C859}"/>
          </ac:spMkLst>
        </pc:spChg>
        <pc:spChg chg="mod">
          <ac:chgData name="Audrey VALERO" userId="dbf6f4a8-93a0-4ce6-bfb4-94a806381504" providerId="ADAL" clId="{906F6840-471B-44F8-BECF-97645F7C1BA6}" dt="2023-08-24T15:03:08.784" v="773" actId="1076"/>
          <ac:spMkLst>
            <pc:docMk/>
            <pc:sldMk cId="3221829315" sldId="377"/>
            <ac:spMk id="10" creationId="{1DC7CEE3-B426-3659-D4E8-06F944284CE4}"/>
          </ac:spMkLst>
        </pc:spChg>
        <pc:spChg chg="add del mod">
          <ac:chgData name="Audrey VALERO" userId="dbf6f4a8-93a0-4ce6-bfb4-94a806381504" providerId="ADAL" clId="{906F6840-471B-44F8-BECF-97645F7C1BA6}" dt="2023-08-24T14:44:47.446" v="584" actId="478"/>
          <ac:spMkLst>
            <pc:docMk/>
            <pc:sldMk cId="3221829315" sldId="377"/>
            <ac:spMk id="11" creationId="{3B47A07F-BE6A-6576-C4C9-668BA03A3CE0}"/>
          </ac:spMkLst>
        </pc:spChg>
        <pc:spChg chg="add mod">
          <ac:chgData name="Audrey VALERO" userId="dbf6f4a8-93a0-4ce6-bfb4-94a806381504" providerId="ADAL" clId="{906F6840-471B-44F8-BECF-97645F7C1BA6}" dt="2023-08-24T15:03:04.306" v="771" actId="1076"/>
          <ac:spMkLst>
            <pc:docMk/>
            <pc:sldMk cId="3221829315" sldId="377"/>
            <ac:spMk id="12" creationId="{94B0D69E-B176-6BAC-D24A-E43397D3E3F9}"/>
          </ac:spMkLst>
        </pc:spChg>
        <pc:picChg chg="mod">
          <ac:chgData name="Audrey VALERO" userId="dbf6f4a8-93a0-4ce6-bfb4-94a806381504" providerId="ADAL" clId="{906F6840-471B-44F8-BECF-97645F7C1BA6}" dt="2023-08-24T15:01:49.153" v="764" actId="1076"/>
          <ac:picMkLst>
            <pc:docMk/>
            <pc:sldMk cId="3221829315" sldId="377"/>
            <ac:picMk id="5" creationId="{C52C246F-4B2B-8EA2-7CF1-73F5BC5DD1B0}"/>
          </ac:picMkLst>
        </pc:picChg>
        <pc:picChg chg="mod">
          <ac:chgData name="Audrey VALERO" userId="dbf6f4a8-93a0-4ce6-bfb4-94a806381504" providerId="ADAL" clId="{906F6840-471B-44F8-BECF-97645F7C1BA6}" dt="2023-08-24T15:02:58.858" v="770" actId="1076"/>
          <ac:picMkLst>
            <pc:docMk/>
            <pc:sldMk cId="3221829315" sldId="377"/>
            <ac:picMk id="7" creationId="{FD2AAC53-DAFE-5EB6-2F00-CF58B09D0AB0}"/>
          </ac:picMkLst>
        </pc:picChg>
        <pc:picChg chg="mod">
          <ac:chgData name="Audrey VALERO" userId="dbf6f4a8-93a0-4ce6-bfb4-94a806381504" providerId="ADAL" clId="{906F6840-471B-44F8-BECF-97645F7C1BA6}" dt="2023-08-24T15:03:06.898" v="772" actId="1076"/>
          <ac:picMkLst>
            <pc:docMk/>
            <pc:sldMk cId="3221829315" sldId="377"/>
            <ac:picMk id="9" creationId="{78A353A8-3D80-5F0C-91A7-265809347CF3}"/>
          </ac:picMkLst>
        </pc:picChg>
      </pc:sldChg>
      <pc:sldChg chg="addSp delSp modSp mod">
        <pc:chgData name="Audrey VALERO" userId="dbf6f4a8-93a0-4ce6-bfb4-94a806381504" providerId="ADAL" clId="{906F6840-471B-44F8-BECF-97645F7C1BA6}" dt="2023-08-24T15:05:22.521" v="784" actId="1076"/>
        <pc:sldMkLst>
          <pc:docMk/>
          <pc:sldMk cId="3816751332" sldId="378"/>
        </pc:sldMkLst>
        <pc:picChg chg="mod">
          <ac:chgData name="Audrey VALERO" userId="dbf6f4a8-93a0-4ce6-bfb4-94a806381504" providerId="ADAL" clId="{906F6840-471B-44F8-BECF-97645F7C1BA6}" dt="2023-08-24T15:05:01.209" v="780" actId="1076"/>
          <ac:picMkLst>
            <pc:docMk/>
            <pc:sldMk cId="3816751332" sldId="378"/>
            <ac:picMk id="2" creationId="{7A3C92DF-084C-8BC8-C623-3E6A83B6BC36}"/>
          </ac:picMkLst>
        </pc:picChg>
        <pc:picChg chg="del">
          <ac:chgData name="Audrey VALERO" userId="dbf6f4a8-93a0-4ce6-bfb4-94a806381504" providerId="ADAL" clId="{906F6840-471B-44F8-BECF-97645F7C1BA6}" dt="2023-08-24T15:04:52.746" v="777" actId="478"/>
          <ac:picMkLst>
            <pc:docMk/>
            <pc:sldMk cId="3816751332" sldId="378"/>
            <ac:picMk id="4" creationId="{F3D8D152-31EC-50B3-8816-1A5FAA499C04}"/>
          </ac:picMkLst>
        </pc:picChg>
        <pc:picChg chg="add mod">
          <ac:chgData name="Audrey VALERO" userId="dbf6f4a8-93a0-4ce6-bfb4-94a806381504" providerId="ADAL" clId="{906F6840-471B-44F8-BECF-97645F7C1BA6}" dt="2023-08-24T15:05:22.521" v="784" actId="1076"/>
          <ac:picMkLst>
            <pc:docMk/>
            <pc:sldMk cId="3816751332" sldId="378"/>
            <ac:picMk id="5" creationId="{FD7D0367-B163-950B-6DE0-E902F7C476FA}"/>
          </ac:picMkLst>
        </pc:picChg>
      </pc:sldChg>
    </pc:docChg>
  </pc:docChgLst>
  <pc:docChgLst>
    <pc:chgData name="Sylvain LIMOUZIN" userId="ed0cb233-c2d8-4a5d-9b97-c285542b2ac8" providerId="ADAL" clId="{6ACA465C-FFD2-41D4-BF03-BEDAD53D97D4}"/>
    <pc:docChg chg="undo custSel addSld delSld modSld sldOrd">
      <pc:chgData name="Sylvain LIMOUZIN" userId="ed0cb233-c2d8-4a5d-9b97-c285542b2ac8" providerId="ADAL" clId="{6ACA465C-FFD2-41D4-BF03-BEDAD53D97D4}" dt="2023-08-24T11:39:43.311" v="459" actId="47"/>
      <pc:docMkLst>
        <pc:docMk/>
      </pc:docMkLst>
      <pc:sldChg chg="del">
        <pc:chgData name="Sylvain LIMOUZIN" userId="ed0cb233-c2d8-4a5d-9b97-c285542b2ac8" providerId="ADAL" clId="{6ACA465C-FFD2-41D4-BF03-BEDAD53D97D4}" dt="2023-08-24T11:39:43.311" v="459" actId="47"/>
        <pc:sldMkLst>
          <pc:docMk/>
          <pc:sldMk cId="1409042220" sldId="258"/>
        </pc:sldMkLst>
      </pc:sldChg>
      <pc:sldChg chg="del">
        <pc:chgData name="Sylvain LIMOUZIN" userId="ed0cb233-c2d8-4a5d-9b97-c285542b2ac8" providerId="ADAL" clId="{6ACA465C-FFD2-41D4-BF03-BEDAD53D97D4}" dt="2023-08-24T11:39:39.345" v="455" actId="47"/>
        <pc:sldMkLst>
          <pc:docMk/>
          <pc:sldMk cId="3614412475" sldId="262"/>
        </pc:sldMkLst>
      </pc:sldChg>
      <pc:sldChg chg="del">
        <pc:chgData name="Sylvain LIMOUZIN" userId="ed0cb233-c2d8-4a5d-9b97-c285542b2ac8" providerId="ADAL" clId="{6ACA465C-FFD2-41D4-BF03-BEDAD53D97D4}" dt="2023-08-24T11:39:41.549" v="457" actId="47"/>
        <pc:sldMkLst>
          <pc:docMk/>
          <pc:sldMk cId="4062941944" sldId="266"/>
        </pc:sldMkLst>
      </pc:sldChg>
      <pc:sldChg chg="del">
        <pc:chgData name="Sylvain LIMOUZIN" userId="ed0cb233-c2d8-4a5d-9b97-c285542b2ac8" providerId="ADAL" clId="{6ACA465C-FFD2-41D4-BF03-BEDAD53D97D4}" dt="2023-08-24T11:39:38.040" v="453" actId="47"/>
        <pc:sldMkLst>
          <pc:docMk/>
          <pc:sldMk cId="220643750" sldId="269"/>
        </pc:sldMkLst>
      </pc:sldChg>
      <pc:sldChg chg="del">
        <pc:chgData name="Sylvain LIMOUZIN" userId="ed0cb233-c2d8-4a5d-9b97-c285542b2ac8" providerId="ADAL" clId="{6ACA465C-FFD2-41D4-BF03-BEDAD53D97D4}" dt="2023-08-24T11:39:36.503" v="451" actId="47"/>
        <pc:sldMkLst>
          <pc:docMk/>
          <pc:sldMk cId="1953878100" sldId="275"/>
        </pc:sldMkLst>
      </pc:sldChg>
      <pc:sldChg chg="addSp delSp modSp mod ord delAnim modAnim">
        <pc:chgData name="Sylvain LIMOUZIN" userId="ed0cb233-c2d8-4a5d-9b97-c285542b2ac8" providerId="ADAL" clId="{6ACA465C-FFD2-41D4-BF03-BEDAD53D97D4}" dt="2023-08-24T11:38:56.944" v="374" actId="20577"/>
        <pc:sldMkLst>
          <pc:docMk/>
          <pc:sldMk cId="1589191451" sldId="285"/>
        </pc:sldMkLst>
        <pc:spChg chg="add del mod">
          <ac:chgData name="Sylvain LIMOUZIN" userId="ed0cb233-c2d8-4a5d-9b97-c285542b2ac8" providerId="ADAL" clId="{6ACA465C-FFD2-41D4-BF03-BEDAD53D97D4}" dt="2023-08-24T11:15:14.642" v="10"/>
          <ac:spMkLst>
            <pc:docMk/>
            <pc:sldMk cId="1589191451" sldId="285"/>
            <ac:spMk id="2" creationId="{313A1A73-DEAC-A202-D8B7-1C3B9C43B845}"/>
          </ac:spMkLst>
        </pc:spChg>
        <pc:spChg chg="del">
          <ac:chgData name="Sylvain LIMOUZIN" userId="ed0cb233-c2d8-4a5d-9b97-c285542b2ac8" providerId="ADAL" clId="{6ACA465C-FFD2-41D4-BF03-BEDAD53D97D4}" dt="2023-08-24T11:14:30.023" v="1" actId="478"/>
          <ac:spMkLst>
            <pc:docMk/>
            <pc:sldMk cId="1589191451" sldId="285"/>
            <ac:spMk id="3" creationId="{B578CB64-46F7-43EE-8F6E-D8A4E77059DF}"/>
          </ac:spMkLst>
        </pc:spChg>
        <pc:spChg chg="add del mod">
          <ac:chgData name="Sylvain LIMOUZIN" userId="ed0cb233-c2d8-4a5d-9b97-c285542b2ac8" providerId="ADAL" clId="{6ACA465C-FFD2-41D4-BF03-BEDAD53D97D4}" dt="2023-08-24T11:15:14.642" v="10"/>
          <ac:spMkLst>
            <pc:docMk/>
            <pc:sldMk cId="1589191451" sldId="285"/>
            <ac:spMk id="4" creationId="{B08F5C6A-B1E8-2C8A-3EBC-F41A66DDADE8}"/>
          </ac:spMkLst>
        </pc:spChg>
        <pc:spChg chg="del">
          <ac:chgData name="Sylvain LIMOUZIN" userId="ed0cb233-c2d8-4a5d-9b97-c285542b2ac8" providerId="ADAL" clId="{6ACA465C-FFD2-41D4-BF03-BEDAD53D97D4}" dt="2023-08-24T11:14:30.023" v="1" actId="478"/>
          <ac:spMkLst>
            <pc:docMk/>
            <pc:sldMk cId="1589191451" sldId="285"/>
            <ac:spMk id="6" creationId="{CD2D0600-1727-4E28-97CD-5EB329CE72A3}"/>
          </ac:spMkLst>
        </pc:spChg>
        <pc:spChg chg="del">
          <ac:chgData name="Sylvain LIMOUZIN" userId="ed0cb233-c2d8-4a5d-9b97-c285542b2ac8" providerId="ADAL" clId="{6ACA465C-FFD2-41D4-BF03-BEDAD53D97D4}" dt="2023-08-24T11:14:30.023" v="1" actId="478"/>
          <ac:spMkLst>
            <pc:docMk/>
            <pc:sldMk cId="1589191451" sldId="285"/>
            <ac:spMk id="7" creationId="{CFADCE49-15CE-4F39-A4F0-8EBF5476B550}"/>
          </ac:spMkLst>
        </pc:spChg>
        <pc:spChg chg="del">
          <ac:chgData name="Sylvain LIMOUZIN" userId="ed0cb233-c2d8-4a5d-9b97-c285542b2ac8" providerId="ADAL" clId="{6ACA465C-FFD2-41D4-BF03-BEDAD53D97D4}" dt="2023-08-24T11:14:30.023" v="1" actId="478"/>
          <ac:spMkLst>
            <pc:docMk/>
            <pc:sldMk cId="1589191451" sldId="285"/>
            <ac:spMk id="8" creationId="{04B71AFA-FFFA-4EA7-8B3A-DCCEB9AD72E3}"/>
          </ac:spMkLst>
        </pc:spChg>
        <pc:spChg chg="del">
          <ac:chgData name="Sylvain LIMOUZIN" userId="ed0cb233-c2d8-4a5d-9b97-c285542b2ac8" providerId="ADAL" clId="{6ACA465C-FFD2-41D4-BF03-BEDAD53D97D4}" dt="2023-08-24T11:14:30.023" v="1" actId="478"/>
          <ac:spMkLst>
            <pc:docMk/>
            <pc:sldMk cId="1589191451" sldId="285"/>
            <ac:spMk id="10" creationId="{C62588DC-693B-452E-82E5-1FC7646C4338}"/>
          </ac:spMkLst>
        </pc:spChg>
        <pc:spChg chg="add del mod">
          <ac:chgData name="Sylvain LIMOUZIN" userId="ed0cb233-c2d8-4a5d-9b97-c285542b2ac8" providerId="ADAL" clId="{6ACA465C-FFD2-41D4-BF03-BEDAD53D97D4}" dt="2023-08-24T11:15:14.642" v="10"/>
          <ac:spMkLst>
            <pc:docMk/>
            <pc:sldMk cId="1589191451" sldId="285"/>
            <ac:spMk id="11" creationId="{FE830E88-B298-5B15-F12E-9DDCF22F07C0}"/>
          </ac:spMkLst>
        </pc:spChg>
        <pc:spChg chg="add del mod">
          <ac:chgData name="Sylvain LIMOUZIN" userId="ed0cb233-c2d8-4a5d-9b97-c285542b2ac8" providerId="ADAL" clId="{6ACA465C-FFD2-41D4-BF03-BEDAD53D97D4}" dt="2023-08-24T11:15:14.642" v="10"/>
          <ac:spMkLst>
            <pc:docMk/>
            <pc:sldMk cId="1589191451" sldId="285"/>
            <ac:spMk id="13" creationId="{6066FE06-688A-7F10-7009-523E58FC607E}"/>
          </ac:spMkLst>
        </pc:spChg>
        <pc:spChg chg="del">
          <ac:chgData name="Sylvain LIMOUZIN" userId="ed0cb233-c2d8-4a5d-9b97-c285542b2ac8" providerId="ADAL" clId="{6ACA465C-FFD2-41D4-BF03-BEDAD53D97D4}" dt="2023-08-24T11:14:30.023" v="1" actId="478"/>
          <ac:spMkLst>
            <pc:docMk/>
            <pc:sldMk cId="1589191451" sldId="285"/>
            <ac:spMk id="14" creationId="{6CB0D11D-691B-422B-98E8-DC0E13666779}"/>
          </ac:spMkLst>
        </pc:spChg>
        <pc:spChg chg="add del mod">
          <ac:chgData name="Sylvain LIMOUZIN" userId="ed0cb233-c2d8-4a5d-9b97-c285542b2ac8" providerId="ADAL" clId="{6ACA465C-FFD2-41D4-BF03-BEDAD53D97D4}" dt="2023-08-24T11:15:14.642" v="10"/>
          <ac:spMkLst>
            <pc:docMk/>
            <pc:sldMk cId="1589191451" sldId="285"/>
            <ac:spMk id="15" creationId="{27B2E0F2-434C-167C-EE3B-C18847942A7A}"/>
          </ac:spMkLst>
        </pc:spChg>
        <pc:spChg chg="del">
          <ac:chgData name="Sylvain LIMOUZIN" userId="ed0cb233-c2d8-4a5d-9b97-c285542b2ac8" providerId="ADAL" clId="{6ACA465C-FFD2-41D4-BF03-BEDAD53D97D4}" dt="2023-08-24T11:14:34.213" v="2" actId="478"/>
          <ac:spMkLst>
            <pc:docMk/>
            <pc:sldMk cId="1589191451" sldId="285"/>
            <ac:spMk id="16" creationId="{21CF36CD-088E-90FF-C744-BDBB846523E6}"/>
          </ac:spMkLst>
        </pc:spChg>
        <pc:spChg chg="del">
          <ac:chgData name="Sylvain LIMOUZIN" userId="ed0cb233-c2d8-4a5d-9b97-c285542b2ac8" providerId="ADAL" clId="{6ACA465C-FFD2-41D4-BF03-BEDAD53D97D4}" dt="2023-08-24T11:14:30.023" v="1" actId="478"/>
          <ac:spMkLst>
            <pc:docMk/>
            <pc:sldMk cId="1589191451" sldId="285"/>
            <ac:spMk id="17" creationId="{44AD81D8-F33D-AA89-47FB-CBCCD60F27E7}"/>
          </ac:spMkLst>
        </pc:spChg>
        <pc:spChg chg="del">
          <ac:chgData name="Sylvain LIMOUZIN" userId="ed0cb233-c2d8-4a5d-9b97-c285542b2ac8" providerId="ADAL" clId="{6ACA465C-FFD2-41D4-BF03-BEDAD53D97D4}" dt="2023-08-24T11:14:30.023" v="1" actId="478"/>
          <ac:spMkLst>
            <pc:docMk/>
            <pc:sldMk cId="1589191451" sldId="285"/>
            <ac:spMk id="21" creationId="{6E810E71-C7EA-4000-913D-D442ACAB1E35}"/>
          </ac:spMkLst>
        </pc:spChg>
        <pc:spChg chg="del">
          <ac:chgData name="Sylvain LIMOUZIN" userId="ed0cb233-c2d8-4a5d-9b97-c285542b2ac8" providerId="ADAL" clId="{6ACA465C-FFD2-41D4-BF03-BEDAD53D97D4}" dt="2023-08-24T11:14:30.023" v="1" actId="478"/>
          <ac:spMkLst>
            <pc:docMk/>
            <pc:sldMk cId="1589191451" sldId="285"/>
            <ac:spMk id="25" creationId="{B72B09F5-FFBC-424B-9BBC-2BB01D7DB948}"/>
          </ac:spMkLst>
        </pc:spChg>
        <pc:spChg chg="del">
          <ac:chgData name="Sylvain LIMOUZIN" userId="ed0cb233-c2d8-4a5d-9b97-c285542b2ac8" providerId="ADAL" clId="{6ACA465C-FFD2-41D4-BF03-BEDAD53D97D4}" dt="2023-08-24T11:14:30.023" v="1" actId="478"/>
          <ac:spMkLst>
            <pc:docMk/>
            <pc:sldMk cId="1589191451" sldId="285"/>
            <ac:spMk id="29" creationId="{1E61E1EC-D4C4-42A9-B204-E6CF4E971198}"/>
          </ac:spMkLst>
        </pc:spChg>
        <pc:spChg chg="add mod">
          <ac:chgData name="Sylvain LIMOUZIN" userId="ed0cb233-c2d8-4a5d-9b97-c285542b2ac8" providerId="ADAL" clId="{6ACA465C-FFD2-41D4-BF03-BEDAD53D97D4}" dt="2023-08-24T11:30:58.275" v="254" actId="108"/>
          <ac:spMkLst>
            <pc:docMk/>
            <pc:sldMk cId="1589191451" sldId="285"/>
            <ac:spMk id="31" creationId="{379CC43D-4A58-E1FB-7AF5-495281B2CC22}"/>
          </ac:spMkLst>
        </pc:spChg>
        <pc:spChg chg="add mod">
          <ac:chgData name="Sylvain LIMOUZIN" userId="ed0cb233-c2d8-4a5d-9b97-c285542b2ac8" providerId="ADAL" clId="{6ACA465C-FFD2-41D4-BF03-BEDAD53D97D4}" dt="2023-08-24T11:28:50.448" v="205" actId="1076"/>
          <ac:spMkLst>
            <pc:docMk/>
            <pc:sldMk cId="1589191451" sldId="285"/>
            <ac:spMk id="34" creationId="{669FC213-4F3F-7D9F-4824-612C46DE3FCE}"/>
          </ac:spMkLst>
        </pc:spChg>
        <pc:spChg chg="del">
          <ac:chgData name="Sylvain LIMOUZIN" userId="ed0cb233-c2d8-4a5d-9b97-c285542b2ac8" providerId="ADAL" clId="{6ACA465C-FFD2-41D4-BF03-BEDAD53D97D4}" dt="2023-08-24T11:14:30.023" v="1" actId="478"/>
          <ac:spMkLst>
            <pc:docMk/>
            <pc:sldMk cId="1589191451" sldId="285"/>
            <ac:spMk id="36" creationId="{3810BE44-DEFD-F028-7389-4B53A3FEB569}"/>
          </ac:spMkLst>
        </pc:spChg>
        <pc:spChg chg="add mod">
          <ac:chgData name="Sylvain LIMOUZIN" userId="ed0cb233-c2d8-4a5d-9b97-c285542b2ac8" providerId="ADAL" clId="{6ACA465C-FFD2-41D4-BF03-BEDAD53D97D4}" dt="2023-08-24T11:28:50.448" v="205" actId="1076"/>
          <ac:spMkLst>
            <pc:docMk/>
            <pc:sldMk cId="1589191451" sldId="285"/>
            <ac:spMk id="38" creationId="{9FFCAE07-844B-C61D-21F9-265862DDDD1E}"/>
          </ac:spMkLst>
        </pc:spChg>
        <pc:spChg chg="del">
          <ac:chgData name="Sylvain LIMOUZIN" userId="ed0cb233-c2d8-4a5d-9b97-c285542b2ac8" providerId="ADAL" clId="{6ACA465C-FFD2-41D4-BF03-BEDAD53D97D4}" dt="2023-08-24T11:14:30.023" v="1" actId="478"/>
          <ac:spMkLst>
            <pc:docMk/>
            <pc:sldMk cId="1589191451" sldId="285"/>
            <ac:spMk id="39" creationId="{C72FEBE7-85DE-B040-AE77-90C6DCC5F4D2}"/>
          </ac:spMkLst>
        </pc:spChg>
        <pc:spChg chg="del">
          <ac:chgData name="Sylvain LIMOUZIN" userId="ed0cb233-c2d8-4a5d-9b97-c285542b2ac8" providerId="ADAL" clId="{6ACA465C-FFD2-41D4-BF03-BEDAD53D97D4}" dt="2023-08-24T11:14:30.023" v="1" actId="478"/>
          <ac:spMkLst>
            <pc:docMk/>
            <pc:sldMk cId="1589191451" sldId="285"/>
            <ac:spMk id="40" creationId="{5C7D20C6-07F2-043D-1BD0-42D54C8E0E73}"/>
          </ac:spMkLst>
        </pc:spChg>
        <pc:spChg chg="add mod">
          <ac:chgData name="Sylvain LIMOUZIN" userId="ed0cb233-c2d8-4a5d-9b97-c285542b2ac8" providerId="ADAL" clId="{6ACA465C-FFD2-41D4-BF03-BEDAD53D97D4}" dt="2023-08-24T11:28:50.448" v="205" actId="1076"/>
          <ac:spMkLst>
            <pc:docMk/>
            <pc:sldMk cId="1589191451" sldId="285"/>
            <ac:spMk id="41" creationId="{32D0666F-6FB4-7A19-DC37-6BDA7A40D4DB}"/>
          </ac:spMkLst>
        </pc:spChg>
        <pc:spChg chg="add mod">
          <ac:chgData name="Sylvain LIMOUZIN" userId="ed0cb233-c2d8-4a5d-9b97-c285542b2ac8" providerId="ADAL" clId="{6ACA465C-FFD2-41D4-BF03-BEDAD53D97D4}" dt="2023-08-24T11:28:50.448" v="205" actId="1076"/>
          <ac:spMkLst>
            <pc:docMk/>
            <pc:sldMk cId="1589191451" sldId="285"/>
            <ac:spMk id="42" creationId="{253B0B35-1C36-2DFB-1BD7-469768B69841}"/>
          </ac:spMkLst>
        </pc:spChg>
        <pc:spChg chg="del">
          <ac:chgData name="Sylvain LIMOUZIN" userId="ed0cb233-c2d8-4a5d-9b97-c285542b2ac8" providerId="ADAL" clId="{6ACA465C-FFD2-41D4-BF03-BEDAD53D97D4}" dt="2023-08-24T11:14:30.023" v="1" actId="478"/>
          <ac:spMkLst>
            <pc:docMk/>
            <pc:sldMk cId="1589191451" sldId="285"/>
            <ac:spMk id="43" creationId="{1B9A5E7A-90AE-41F4-1EF3-81E3F12E8D41}"/>
          </ac:spMkLst>
        </pc:spChg>
        <pc:spChg chg="add del mod">
          <ac:chgData name="Sylvain LIMOUZIN" userId="ed0cb233-c2d8-4a5d-9b97-c285542b2ac8" providerId="ADAL" clId="{6ACA465C-FFD2-41D4-BF03-BEDAD53D97D4}" dt="2023-08-24T11:24:39.693" v="121" actId="478"/>
          <ac:spMkLst>
            <pc:docMk/>
            <pc:sldMk cId="1589191451" sldId="285"/>
            <ac:spMk id="44" creationId="{21066773-EEC4-AC73-53C9-74E06A9B7168}"/>
          </ac:spMkLst>
        </pc:spChg>
        <pc:spChg chg="del">
          <ac:chgData name="Sylvain LIMOUZIN" userId="ed0cb233-c2d8-4a5d-9b97-c285542b2ac8" providerId="ADAL" clId="{6ACA465C-FFD2-41D4-BF03-BEDAD53D97D4}" dt="2023-08-24T11:14:30.023" v="1" actId="478"/>
          <ac:spMkLst>
            <pc:docMk/>
            <pc:sldMk cId="1589191451" sldId="285"/>
            <ac:spMk id="45" creationId="{48CF60AA-9C5F-B330-955C-A361ED0D084A}"/>
          </ac:spMkLst>
        </pc:spChg>
        <pc:spChg chg="del">
          <ac:chgData name="Sylvain LIMOUZIN" userId="ed0cb233-c2d8-4a5d-9b97-c285542b2ac8" providerId="ADAL" clId="{6ACA465C-FFD2-41D4-BF03-BEDAD53D97D4}" dt="2023-08-24T11:14:30.023" v="1" actId="478"/>
          <ac:spMkLst>
            <pc:docMk/>
            <pc:sldMk cId="1589191451" sldId="285"/>
            <ac:spMk id="46" creationId="{E209FDBF-A24A-0A6D-CCEC-02FF3ADCD9CC}"/>
          </ac:spMkLst>
        </pc:spChg>
        <pc:spChg chg="del">
          <ac:chgData name="Sylvain LIMOUZIN" userId="ed0cb233-c2d8-4a5d-9b97-c285542b2ac8" providerId="ADAL" clId="{6ACA465C-FFD2-41D4-BF03-BEDAD53D97D4}" dt="2023-08-24T11:14:30.023" v="1" actId="478"/>
          <ac:spMkLst>
            <pc:docMk/>
            <pc:sldMk cId="1589191451" sldId="285"/>
            <ac:spMk id="48" creationId="{1B96C12F-C703-46D4-B8CB-51B41CB0B938}"/>
          </ac:spMkLst>
        </pc:spChg>
        <pc:spChg chg="add del mod">
          <ac:chgData name="Sylvain LIMOUZIN" userId="ed0cb233-c2d8-4a5d-9b97-c285542b2ac8" providerId="ADAL" clId="{6ACA465C-FFD2-41D4-BF03-BEDAD53D97D4}" dt="2023-08-24T11:29:26.939" v="209" actId="478"/>
          <ac:spMkLst>
            <pc:docMk/>
            <pc:sldMk cId="1589191451" sldId="285"/>
            <ac:spMk id="53" creationId="{5012975D-C2BE-CF6B-2C3E-71E01ECFB058}"/>
          </ac:spMkLst>
        </pc:spChg>
        <pc:spChg chg="add mod">
          <ac:chgData name="Sylvain LIMOUZIN" userId="ed0cb233-c2d8-4a5d-9b97-c285542b2ac8" providerId="ADAL" clId="{6ACA465C-FFD2-41D4-BF03-BEDAD53D97D4}" dt="2023-08-24T11:28:50.448" v="205" actId="1076"/>
          <ac:spMkLst>
            <pc:docMk/>
            <pc:sldMk cId="1589191451" sldId="285"/>
            <ac:spMk id="54" creationId="{90894487-3838-E272-FF69-D3C3DFA3A1D0}"/>
          </ac:spMkLst>
        </pc:spChg>
        <pc:spChg chg="add del mod">
          <ac:chgData name="Sylvain LIMOUZIN" userId="ed0cb233-c2d8-4a5d-9b97-c285542b2ac8" providerId="ADAL" clId="{6ACA465C-FFD2-41D4-BF03-BEDAD53D97D4}" dt="2023-08-24T11:27:53.920" v="201"/>
          <ac:spMkLst>
            <pc:docMk/>
            <pc:sldMk cId="1589191451" sldId="285"/>
            <ac:spMk id="55" creationId="{19EE8DB4-9A81-3642-F4FC-A4746B0C50CF}"/>
          </ac:spMkLst>
        </pc:spChg>
        <pc:spChg chg="add del mod">
          <ac:chgData name="Sylvain LIMOUZIN" userId="ed0cb233-c2d8-4a5d-9b97-c285542b2ac8" providerId="ADAL" clId="{6ACA465C-FFD2-41D4-BF03-BEDAD53D97D4}" dt="2023-08-24T11:27:53.920" v="201"/>
          <ac:spMkLst>
            <pc:docMk/>
            <pc:sldMk cId="1589191451" sldId="285"/>
            <ac:spMk id="57" creationId="{6DFAA7C9-9764-6A43-15C8-D69C416EB46B}"/>
          </ac:spMkLst>
        </pc:spChg>
        <pc:spChg chg="add del mod">
          <ac:chgData name="Sylvain LIMOUZIN" userId="ed0cb233-c2d8-4a5d-9b97-c285542b2ac8" providerId="ADAL" clId="{6ACA465C-FFD2-41D4-BF03-BEDAD53D97D4}" dt="2023-08-24T11:27:53.920" v="201"/>
          <ac:spMkLst>
            <pc:docMk/>
            <pc:sldMk cId="1589191451" sldId="285"/>
            <ac:spMk id="59" creationId="{E519F311-0174-DFEF-6B7F-E61734DFA001}"/>
          </ac:spMkLst>
        </pc:spChg>
        <pc:spChg chg="add del mod">
          <ac:chgData name="Sylvain LIMOUZIN" userId="ed0cb233-c2d8-4a5d-9b97-c285542b2ac8" providerId="ADAL" clId="{6ACA465C-FFD2-41D4-BF03-BEDAD53D97D4}" dt="2023-08-24T11:27:53.920" v="201"/>
          <ac:spMkLst>
            <pc:docMk/>
            <pc:sldMk cId="1589191451" sldId="285"/>
            <ac:spMk id="61" creationId="{7C4D17D9-624F-3E8A-1E86-9049D96D0B9F}"/>
          </ac:spMkLst>
        </pc:spChg>
        <pc:spChg chg="add del mod">
          <ac:chgData name="Sylvain LIMOUZIN" userId="ed0cb233-c2d8-4a5d-9b97-c285542b2ac8" providerId="ADAL" clId="{6ACA465C-FFD2-41D4-BF03-BEDAD53D97D4}" dt="2023-08-24T11:31:22.755" v="259" actId="478"/>
          <ac:spMkLst>
            <pc:docMk/>
            <pc:sldMk cId="1589191451" sldId="285"/>
            <ac:spMk id="62" creationId="{D64E585B-1BF6-18FC-E985-5F4D30140F1C}"/>
          </ac:spMkLst>
        </pc:spChg>
        <pc:spChg chg="add mod">
          <ac:chgData name="Sylvain LIMOUZIN" userId="ed0cb233-c2d8-4a5d-9b97-c285542b2ac8" providerId="ADAL" clId="{6ACA465C-FFD2-41D4-BF03-BEDAD53D97D4}" dt="2023-08-24T11:29:48.425" v="218" actId="1076"/>
          <ac:spMkLst>
            <pc:docMk/>
            <pc:sldMk cId="1589191451" sldId="285"/>
            <ac:spMk id="1024" creationId="{D8806C6A-30CC-3541-79CE-66F00594E6B5}"/>
          </ac:spMkLst>
        </pc:spChg>
        <pc:spChg chg="add mod">
          <ac:chgData name="Sylvain LIMOUZIN" userId="ed0cb233-c2d8-4a5d-9b97-c285542b2ac8" providerId="ADAL" clId="{6ACA465C-FFD2-41D4-BF03-BEDAD53D97D4}" dt="2023-08-24T11:30:22.902" v="248" actId="20577"/>
          <ac:spMkLst>
            <pc:docMk/>
            <pc:sldMk cId="1589191451" sldId="285"/>
            <ac:spMk id="1025" creationId="{6EA36972-05D3-3B21-3B02-B0A458A82077}"/>
          </ac:spMkLst>
        </pc:spChg>
        <pc:spChg chg="add mod">
          <ac:chgData name="Sylvain LIMOUZIN" userId="ed0cb233-c2d8-4a5d-9b97-c285542b2ac8" providerId="ADAL" clId="{6ACA465C-FFD2-41D4-BF03-BEDAD53D97D4}" dt="2023-08-24T11:38:06.827" v="336" actId="20577"/>
          <ac:spMkLst>
            <pc:docMk/>
            <pc:sldMk cId="1589191451" sldId="285"/>
            <ac:spMk id="1029" creationId="{B24D4AE8-3EBD-1061-52D8-5C0B93D92398}"/>
          </ac:spMkLst>
        </pc:spChg>
        <pc:spChg chg="add mod">
          <ac:chgData name="Sylvain LIMOUZIN" userId="ed0cb233-c2d8-4a5d-9b97-c285542b2ac8" providerId="ADAL" clId="{6ACA465C-FFD2-41D4-BF03-BEDAD53D97D4}" dt="2023-08-24T11:38:56.944" v="374" actId="20577"/>
          <ac:spMkLst>
            <pc:docMk/>
            <pc:sldMk cId="1589191451" sldId="285"/>
            <ac:spMk id="1031" creationId="{6C2BA252-B61D-C60F-D46C-6447817EB787}"/>
          </ac:spMkLst>
        </pc:spChg>
        <pc:grpChg chg="del">
          <ac:chgData name="Sylvain LIMOUZIN" userId="ed0cb233-c2d8-4a5d-9b97-c285542b2ac8" providerId="ADAL" clId="{6ACA465C-FFD2-41D4-BF03-BEDAD53D97D4}" dt="2023-08-24T11:14:30.023" v="1" actId="478"/>
          <ac:grpSpMkLst>
            <pc:docMk/>
            <pc:sldMk cId="1589191451" sldId="285"/>
            <ac:grpSpMk id="18" creationId="{0B599D09-4993-4DCF-BBCD-57B086B5F4E6}"/>
          </ac:grpSpMkLst>
        </pc:grpChg>
        <pc:grpChg chg="del">
          <ac:chgData name="Sylvain LIMOUZIN" userId="ed0cb233-c2d8-4a5d-9b97-c285542b2ac8" providerId="ADAL" clId="{6ACA465C-FFD2-41D4-BF03-BEDAD53D97D4}" dt="2023-08-24T11:14:30.023" v="1" actId="478"/>
          <ac:grpSpMkLst>
            <pc:docMk/>
            <pc:sldMk cId="1589191451" sldId="285"/>
            <ac:grpSpMk id="22" creationId="{B1580C9A-6C71-400E-BEAA-6F9E40877DCF}"/>
          </ac:grpSpMkLst>
        </pc:grpChg>
        <pc:grpChg chg="del">
          <ac:chgData name="Sylvain LIMOUZIN" userId="ed0cb233-c2d8-4a5d-9b97-c285542b2ac8" providerId="ADAL" clId="{6ACA465C-FFD2-41D4-BF03-BEDAD53D97D4}" dt="2023-08-24T11:14:30.023" v="1" actId="478"/>
          <ac:grpSpMkLst>
            <pc:docMk/>
            <pc:sldMk cId="1589191451" sldId="285"/>
            <ac:grpSpMk id="26" creationId="{E04EC0ED-56D8-4745-A4E3-9FB9D0D99A5C}"/>
          </ac:grpSpMkLst>
        </pc:grpChg>
        <pc:graphicFrameChg chg="add del mod">
          <ac:chgData name="Sylvain LIMOUZIN" userId="ed0cb233-c2d8-4a5d-9b97-c285542b2ac8" providerId="ADAL" clId="{6ACA465C-FFD2-41D4-BF03-BEDAD53D97D4}" dt="2023-08-24T11:20:22.095" v="17" actId="478"/>
          <ac:graphicFrameMkLst>
            <pc:docMk/>
            <pc:sldMk cId="1589191451" sldId="285"/>
            <ac:graphicFrameMk id="49" creationId="{38EEBCB5-550C-A215-A1AF-BBC840124CDC}"/>
          </ac:graphicFrameMkLst>
        </pc:graphicFrameChg>
        <pc:picChg chg="del">
          <ac:chgData name="Sylvain LIMOUZIN" userId="ed0cb233-c2d8-4a5d-9b97-c285542b2ac8" providerId="ADAL" clId="{6ACA465C-FFD2-41D4-BF03-BEDAD53D97D4}" dt="2023-08-24T11:14:30.023" v="1" actId="478"/>
          <ac:picMkLst>
            <pc:docMk/>
            <pc:sldMk cId="1589191451" sldId="285"/>
            <ac:picMk id="9" creationId="{9AB21D50-3A41-D387-2CFA-2EC7243A9E7E}"/>
          </ac:picMkLst>
        </pc:picChg>
        <pc:picChg chg="del">
          <ac:chgData name="Sylvain LIMOUZIN" userId="ed0cb233-c2d8-4a5d-9b97-c285542b2ac8" providerId="ADAL" clId="{6ACA465C-FFD2-41D4-BF03-BEDAD53D97D4}" dt="2023-08-24T11:14:30.023" v="1" actId="478"/>
          <ac:picMkLst>
            <pc:docMk/>
            <pc:sldMk cId="1589191451" sldId="285"/>
            <ac:picMk id="12" creationId="{780F0CD4-01C3-0649-907A-8C0AFCC3A06A}"/>
          </ac:picMkLst>
        </pc:picChg>
        <pc:picChg chg="del">
          <ac:chgData name="Sylvain LIMOUZIN" userId="ed0cb233-c2d8-4a5d-9b97-c285542b2ac8" providerId="ADAL" clId="{6ACA465C-FFD2-41D4-BF03-BEDAD53D97D4}" dt="2023-08-24T11:14:37.208" v="4" actId="478"/>
          <ac:picMkLst>
            <pc:docMk/>
            <pc:sldMk cId="1589191451" sldId="285"/>
            <ac:picMk id="32" creationId="{9DCCC499-14CC-7618-4028-78EEE78E09B8}"/>
          </ac:picMkLst>
        </pc:picChg>
        <pc:picChg chg="del">
          <ac:chgData name="Sylvain LIMOUZIN" userId="ed0cb233-c2d8-4a5d-9b97-c285542b2ac8" providerId="ADAL" clId="{6ACA465C-FFD2-41D4-BF03-BEDAD53D97D4}" dt="2023-08-24T11:14:35.223" v="3" actId="478"/>
          <ac:picMkLst>
            <pc:docMk/>
            <pc:sldMk cId="1589191451" sldId="285"/>
            <ac:picMk id="35" creationId="{34B40BB3-B6BA-D864-99F9-E8C8BF523CD6}"/>
          </ac:picMkLst>
        </pc:picChg>
        <pc:picChg chg="del">
          <ac:chgData name="Sylvain LIMOUZIN" userId="ed0cb233-c2d8-4a5d-9b97-c285542b2ac8" providerId="ADAL" clId="{6ACA465C-FFD2-41D4-BF03-BEDAD53D97D4}" dt="2023-08-24T11:14:30.023" v="1" actId="478"/>
          <ac:picMkLst>
            <pc:docMk/>
            <pc:sldMk cId="1589191451" sldId="285"/>
            <ac:picMk id="37" creationId="{1A167676-F10F-3170-EB15-9ED13E243C5A}"/>
          </ac:picMkLst>
        </pc:picChg>
        <pc:picChg chg="add mod">
          <ac:chgData name="Sylvain LIMOUZIN" userId="ed0cb233-c2d8-4a5d-9b97-c285542b2ac8" providerId="ADAL" clId="{6ACA465C-FFD2-41D4-BF03-BEDAD53D97D4}" dt="2023-08-24T11:32:10.617" v="270" actId="1076"/>
          <ac:picMkLst>
            <pc:docMk/>
            <pc:sldMk cId="1589191451" sldId="285"/>
            <ac:picMk id="51" creationId="{563A3F93-8E78-5E6C-203A-AFFCD0099009}"/>
          </ac:picMkLst>
        </pc:picChg>
        <pc:picChg chg="add del mod">
          <ac:chgData name="Sylvain LIMOUZIN" userId="ed0cb233-c2d8-4a5d-9b97-c285542b2ac8" providerId="ADAL" clId="{6ACA465C-FFD2-41D4-BF03-BEDAD53D97D4}" dt="2023-08-24T11:27:53.920" v="201"/>
          <ac:picMkLst>
            <pc:docMk/>
            <pc:sldMk cId="1589191451" sldId="285"/>
            <ac:picMk id="56" creationId="{81A01EEF-F14F-A3FC-B84B-AD13E3656769}"/>
          </ac:picMkLst>
        </pc:picChg>
        <pc:picChg chg="add del mod">
          <ac:chgData name="Sylvain LIMOUZIN" userId="ed0cb233-c2d8-4a5d-9b97-c285542b2ac8" providerId="ADAL" clId="{6ACA465C-FFD2-41D4-BF03-BEDAD53D97D4}" dt="2023-08-24T11:27:53.920" v="201"/>
          <ac:picMkLst>
            <pc:docMk/>
            <pc:sldMk cId="1589191451" sldId="285"/>
            <ac:picMk id="58" creationId="{3E5BFBB9-9423-F21A-3503-989B413477FB}"/>
          </ac:picMkLst>
        </pc:picChg>
        <pc:picChg chg="add del mod">
          <ac:chgData name="Sylvain LIMOUZIN" userId="ed0cb233-c2d8-4a5d-9b97-c285542b2ac8" providerId="ADAL" clId="{6ACA465C-FFD2-41D4-BF03-BEDAD53D97D4}" dt="2023-08-24T11:27:53.920" v="201"/>
          <ac:picMkLst>
            <pc:docMk/>
            <pc:sldMk cId="1589191451" sldId="285"/>
            <ac:picMk id="60" creationId="{4CD67A5E-47D0-9F7E-1728-6D63FE1E4511}"/>
          </ac:picMkLst>
        </pc:picChg>
        <pc:picChg chg="add del mod">
          <ac:chgData name="Sylvain LIMOUZIN" userId="ed0cb233-c2d8-4a5d-9b97-c285542b2ac8" providerId="ADAL" clId="{6ACA465C-FFD2-41D4-BF03-BEDAD53D97D4}" dt="2023-08-24T11:31:21.680" v="258" actId="478"/>
          <ac:picMkLst>
            <pc:docMk/>
            <pc:sldMk cId="1589191451" sldId="285"/>
            <ac:picMk id="63" creationId="{4D932124-B117-B0BF-7F7F-9ADD8AECC1B0}"/>
          </ac:picMkLst>
        </pc:picChg>
        <pc:picChg chg="add del">
          <ac:chgData name="Sylvain LIMOUZIN" userId="ed0cb233-c2d8-4a5d-9b97-c285542b2ac8" providerId="ADAL" clId="{6ACA465C-FFD2-41D4-BF03-BEDAD53D97D4}" dt="2023-08-24T11:19:53.785" v="14" actId="478"/>
          <ac:picMkLst>
            <pc:docMk/>
            <pc:sldMk cId="1589191451" sldId="285"/>
            <ac:picMk id="1026" creationId="{72529590-4588-0644-6E6F-03DDDAD785DB}"/>
          </ac:picMkLst>
        </pc:picChg>
        <pc:picChg chg="add del mod">
          <ac:chgData name="Sylvain LIMOUZIN" userId="ed0cb233-c2d8-4a5d-9b97-c285542b2ac8" providerId="ADAL" clId="{6ACA465C-FFD2-41D4-BF03-BEDAD53D97D4}" dt="2023-08-24T11:20:22.095" v="17" actId="478"/>
          <ac:picMkLst>
            <pc:docMk/>
            <pc:sldMk cId="1589191451" sldId="285"/>
            <ac:picMk id="1027" creationId="{A7D1AC92-DAAE-3610-2D34-2A58BEB83A3F}"/>
          </ac:picMkLst>
        </pc:picChg>
        <pc:picChg chg="add mod">
          <ac:chgData name="Sylvain LIMOUZIN" userId="ed0cb233-c2d8-4a5d-9b97-c285542b2ac8" providerId="ADAL" clId="{6ACA465C-FFD2-41D4-BF03-BEDAD53D97D4}" dt="2023-08-24T11:32:10.100" v="269" actId="1076"/>
          <ac:picMkLst>
            <pc:docMk/>
            <pc:sldMk cId="1589191451" sldId="285"/>
            <ac:picMk id="1028" creationId="{56B4894F-F3E7-2AA1-1121-8798625AD8CF}"/>
          </ac:picMkLst>
        </pc:picChg>
        <pc:picChg chg="add mod">
          <ac:chgData name="Sylvain LIMOUZIN" userId="ed0cb233-c2d8-4a5d-9b97-c285542b2ac8" providerId="ADAL" clId="{6ACA465C-FFD2-41D4-BF03-BEDAD53D97D4}" dt="2023-08-24T11:33:22.008" v="282" actId="1076"/>
          <ac:picMkLst>
            <pc:docMk/>
            <pc:sldMk cId="1589191451" sldId="285"/>
            <ac:picMk id="1030" creationId="{8B65A55B-8C55-D0AC-6650-116EA35649F6}"/>
          </ac:picMkLst>
        </pc:picChg>
        <pc:cxnChg chg="add del mod">
          <ac:chgData name="Sylvain LIMOUZIN" userId="ed0cb233-c2d8-4a5d-9b97-c285542b2ac8" providerId="ADAL" clId="{6ACA465C-FFD2-41D4-BF03-BEDAD53D97D4}" dt="2023-08-24T11:15:14.642" v="10"/>
          <ac:cxnSpMkLst>
            <pc:docMk/>
            <pc:sldMk cId="1589191451" sldId="285"/>
            <ac:cxnSpMk id="5" creationId="{14319602-2618-3B89-CE1E-CD07AD18BC42}"/>
          </ac:cxnSpMkLst>
        </pc:cxnChg>
        <pc:cxnChg chg="del mod">
          <ac:chgData name="Sylvain LIMOUZIN" userId="ed0cb233-c2d8-4a5d-9b97-c285542b2ac8" providerId="ADAL" clId="{6ACA465C-FFD2-41D4-BF03-BEDAD53D97D4}" dt="2023-08-24T11:14:30.023" v="1" actId="478"/>
          <ac:cxnSpMkLst>
            <pc:docMk/>
            <pc:sldMk cId="1589191451" sldId="285"/>
            <ac:cxnSpMk id="30" creationId="{D8E163FE-3378-4E00-A950-4510BAF80194}"/>
          </ac:cxnSpMkLst>
        </pc:cxnChg>
        <pc:cxnChg chg="del mod">
          <ac:chgData name="Sylvain LIMOUZIN" userId="ed0cb233-c2d8-4a5d-9b97-c285542b2ac8" providerId="ADAL" clId="{6ACA465C-FFD2-41D4-BF03-BEDAD53D97D4}" dt="2023-08-24T11:14:30.023" v="1" actId="478"/>
          <ac:cxnSpMkLst>
            <pc:docMk/>
            <pc:sldMk cId="1589191451" sldId="285"/>
            <ac:cxnSpMk id="33" creationId="{28D2135A-E965-4602-92FC-84A8966E2292}"/>
          </ac:cxnSpMkLst>
        </pc:cxnChg>
        <pc:cxnChg chg="add mod">
          <ac:chgData name="Sylvain LIMOUZIN" userId="ed0cb233-c2d8-4a5d-9b97-c285542b2ac8" providerId="ADAL" clId="{6ACA465C-FFD2-41D4-BF03-BEDAD53D97D4}" dt="2023-08-24T11:28:50.448" v="205" actId="1076"/>
          <ac:cxnSpMkLst>
            <pc:docMk/>
            <pc:sldMk cId="1589191451" sldId="285"/>
            <ac:cxnSpMk id="47" creationId="{9B2F4B16-6FFE-FB35-B822-8D3DB74925FF}"/>
          </ac:cxnSpMkLst>
        </pc:cxnChg>
      </pc:sldChg>
      <pc:sldChg chg="modSp mod ord">
        <pc:chgData name="Sylvain LIMOUZIN" userId="ed0cb233-c2d8-4a5d-9b97-c285542b2ac8" providerId="ADAL" clId="{6ACA465C-FFD2-41D4-BF03-BEDAD53D97D4}" dt="2023-08-24T11:39:30.631" v="450" actId="20577"/>
        <pc:sldMkLst>
          <pc:docMk/>
          <pc:sldMk cId="1273826029" sldId="362"/>
        </pc:sldMkLst>
        <pc:spChg chg="mod">
          <ac:chgData name="Sylvain LIMOUZIN" userId="ed0cb233-c2d8-4a5d-9b97-c285542b2ac8" providerId="ADAL" clId="{6ACA465C-FFD2-41D4-BF03-BEDAD53D97D4}" dt="2023-08-24T11:39:30.631" v="450" actId="20577"/>
          <ac:spMkLst>
            <pc:docMk/>
            <pc:sldMk cId="1273826029" sldId="362"/>
            <ac:spMk id="5" creationId="{B4C213B0-6D09-1C70-6651-5D7057F44D65}"/>
          </ac:spMkLst>
        </pc:spChg>
      </pc:sldChg>
      <pc:sldChg chg="del">
        <pc:chgData name="Sylvain LIMOUZIN" userId="ed0cb233-c2d8-4a5d-9b97-c285542b2ac8" providerId="ADAL" clId="{6ACA465C-FFD2-41D4-BF03-BEDAD53D97D4}" dt="2023-08-24T11:39:37.352" v="452" actId="47"/>
        <pc:sldMkLst>
          <pc:docMk/>
          <pc:sldMk cId="4134405183" sldId="372"/>
        </pc:sldMkLst>
      </pc:sldChg>
      <pc:sldChg chg="del">
        <pc:chgData name="Sylvain LIMOUZIN" userId="ed0cb233-c2d8-4a5d-9b97-c285542b2ac8" providerId="ADAL" clId="{6ACA465C-FFD2-41D4-BF03-BEDAD53D97D4}" dt="2023-08-24T11:39:38.654" v="454" actId="47"/>
        <pc:sldMkLst>
          <pc:docMk/>
          <pc:sldMk cId="1888095774" sldId="373"/>
        </pc:sldMkLst>
      </pc:sldChg>
      <pc:sldChg chg="del">
        <pc:chgData name="Sylvain LIMOUZIN" userId="ed0cb233-c2d8-4a5d-9b97-c285542b2ac8" providerId="ADAL" clId="{6ACA465C-FFD2-41D4-BF03-BEDAD53D97D4}" dt="2023-08-24T11:39:40.669" v="456" actId="47"/>
        <pc:sldMkLst>
          <pc:docMk/>
          <pc:sldMk cId="95073018" sldId="374"/>
        </pc:sldMkLst>
      </pc:sldChg>
      <pc:sldChg chg="del">
        <pc:chgData name="Sylvain LIMOUZIN" userId="ed0cb233-c2d8-4a5d-9b97-c285542b2ac8" providerId="ADAL" clId="{6ACA465C-FFD2-41D4-BF03-BEDAD53D97D4}" dt="2023-08-24T11:39:42.303" v="458" actId="47"/>
        <pc:sldMkLst>
          <pc:docMk/>
          <pc:sldMk cId="874066396" sldId="375"/>
        </pc:sldMkLst>
      </pc:sldChg>
      <pc:sldChg chg="add">
        <pc:chgData name="Sylvain LIMOUZIN" userId="ed0cb233-c2d8-4a5d-9b97-c285542b2ac8" providerId="ADAL" clId="{6ACA465C-FFD2-41D4-BF03-BEDAD53D97D4}" dt="2023-08-24T11:14:21.307" v="0"/>
        <pc:sldMkLst>
          <pc:docMk/>
          <pc:sldMk cId="2248834762" sldId="376"/>
        </pc:sldMkLst>
      </pc:sldChg>
      <pc:sldMasterChg chg="delSldLayout">
        <pc:chgData name="Sylvain LIMOUZIN" userId="ed0cb233-c2d8-4a5d-9b97-c285542b2ac8" providerId="ADAL" clId="{6ACA465C-FFD2-41D4-BF03-BEDAD53D97D4}" dt="2023-08-24T11:39:43.311" v="459" actId="47"/>
        <pc:sldMasterMkLst>
          <pc:docMk/>
          <pc:sldMasterMk cId="1994128224" sldId="2147483648"/>
        </pc:sldMasterMkLst>
        <pc:sldLayoutChg chg="del">
          <pc:chgData name="Sylvain LIMOUZIN" userId="ed0cb233-c2d8-4a5d-9b97-c285542b2ac8" providerId="ADAL" clId="{6ACA465C-FFD2-41D4-BF03-BEDAD53D97D4}" dt="2023-08-24T11:39:43.311" v="459" actId="47"/>
          <pc:sldLayoutMkLst>
            <pc:docMk/>
            <pc:sldMasterMk cId="1994128224" sldId="2147483648"/>
            <pc:sldLayoutMk cId="2426909857" sldId="2147483668"/>
          </pc:sldLayoutMkLst>
        </pc:sldLayoutChg>
        <pc:sldLayoutChg chg="del">
          <pc:chgData name="Sylvain LIMOUZIN" userId="ed0cb233-c2d8-4a5d-9b97-c285542b2ac8" providerId="ADAL" clId="{6ACA465C-FFD2-41D4-BF03-BEDAD53D97D4}" dt="2023-08-24T11:39:41.549" v="457" actId="47"/>
          <pc:sldLayoutMkLst>
            <pc:docMk/>
            <pc:sldMasterMk cId="1994128224" sldId="2147483648"/>
            <pc:sldLayoutMk cId="2332412042" sldId="2147483676"/>
          </pc:sldLayoutMkLst>
        </pc:sldLayoutChg>
        <pc:sldLayoutChg chg="del">
          <pc:chgData name="Sylvain LIMOUZIN" userId="ed0cb233-c2d8-4a5d-9b97-c285542b2ac8" providerId="ADAL" clId="{6ACA465C-FFD2-41D4-BF03-BEDAD53D97D4}" dt="2023-08-24T11:39:38.040" v="453" actId="47"/>
          <pc:sldLayoutMkLst>
            <pc:docMk/>
            <pc:sldMasterMk cId="1994128224" sldId="2147483648"/>
            <pc:sldLayoutMk cId="2713012681" sldId="2147483678"/>
          </pc:sldLayoutMkLst>
        </pc:sldLayoutChg>
        <pc:sldLayoutChg chg="del">
          <pc:chgData name="Sylvain LIMOUZIN" userId="ed0cb233-c2d8-4a5d-9b97-c285542b2ac8" providerId="ADAL" clId="{6ACA465C-FFD2-41D4-BF03-BEDAD53D97D4}" dt="2023-08-24T11:39:39.345" v="455" actId="47"/>
          <pc:sldLayoutMkLst>
            <pc:docMk/>
            <pc:sldMasterMk cId="1994128224" sldId="2147483648"/>
            <pc:sldLayoutMk cId="257902213" sldId="2147483681"/>
          </pc:sldLayoutMkLst>
        </pc:sldLayoutChg>
      </pc:sldMasterChg>
    </pc:docChg>
  </pc:docChgLst>
  <pc:docChgLst>
    <pc:chgData name="Sylvain LIMOUZIN" userId="ed0cb233-c2d8-4a5d-9b97-c285542b2ac8" providerId="ADAL" clId="{C24F8F00-F5DC-44C9-A83E-A4D2F2DC19CB}"/>
    <pc:docChg chg="undo custSel addSld modSld">
      <pc:chgData name="Sylvain LIMOUZIN" userId="ed0cb233-c2d8-4a5d-9b97-c285542b2ac8" providerId="ADAL" clId="{C24F8F00-F5DC-44C9-A83E-A4D2F2DC19CB}" dt="2023-08-24T17:46:40.966" v="259"/>
      <pc:docMkLst>
        <pc:docMk/>
      </pc:docMkLst>
      <pc:sldChg chg="addSp delSp modSp mod">
        <pc:chgData name="Sylvain LIMOUZIN" userId="ed0cb233-c2d8-4a5d-9b97-c285542b2ac8" providerId="ADAL" clId="{C24F8F00-F5DC-44C9-A83E-A4D2F2DC19CB}" dt="2023-08-24T11:45:48.242" v="32" actId="1076"/>
        <pc:sldMkLst>
          <pc:docMk/>
          <pc:sldMk cId="1676785108" sldId="256"/>
        </pc:sldMkLst>
        <pc:spChg chg="add mod">
          <ac:chgData name="Sylvain LIMOUZIN" userId="ed0cb233-c2d8-4a5d-9b97-c285542b2ac8" providerId="ADAL" clId="{C24F8F00-F5DC-44C9-A83E-A4D2F2DC19CB}" dt="2023-08-24T11:45:48.242" v="32" actId="1076"/>
          <ac:spMkLst>
            <pc:docMk/>
            <pc:sldMk cId="1676785108" sldId="256"/>
            <ac:spMk id="4" creationId="{1540BEC8-CCC5-9F1E-9A35-1EBB4CA4F430}"/>
          </ac:spMkLst>
        </pc:spChg>
        <pc:spChg chg="del">
          <ac:chgData name="Sylvain LIMOUZIN" userId="ed0cb233-c2d8-4a5d-9b97-c285542b2ac8" providerId="ADAL" clId="{C24F8F00-F5DC-44C9-A83E-A4D2F2DC19CB}" dt="2023-08-24T11:45:31.585" v="0" actId="478"/>
          <ac:spMkLst>
            <pc:docMk/>
            <pc:sldMk cId="1676785108" sldId="256"/>
            <ac:spMk id="7" creationId="{46457C4B-F82C-D962-5ECF-B8DA697A214B}"/>
          </ac:spMkLst>
        </pc:spChg>
      </pc:sldChg>
      <pc:sldChg chg="modSp mod modAnim">
        <pc:chgData name="Sylvain LIMOUZIN" userId="ed0cb233-c2d8-4a5d-9b97-c285542b2ac8" providerId="ADAL" clId="{C24F8F00-F5DC-44C9-A83E-A4D2F2DC19CB}" dt="2023-08-24T12:03:45.469" v="177" actId="20577"/>
        <pc:sldMkLst>
          <pc:docMk/>
          <pc:sldMk cId="1589191451" sldId="285"/>
        </pc:sldMkLst>
        <pc:spChg chg="mod">
          <ac:chgData name="Sylvain LIMOUZIN" userId="ed0cb233-c2d8-4a5d-9b97-c285542b2ac8" providerId="ADAL" clId="{C24F8F00-F5DC-44C9-A83E-A4D2F2DC19CB}" dt="2023-08-24T11:53:55.142" v="160" actId="1076"/>
          <ac:spMkLst>
            <pc:docMk/>
            <pc:sldMk cId="1589191451" sldId="285"/>
            <ac:spMk id="31" creationId="{379CC43D-4A58-E1FB-7AF5-495281B2CC22}"/>
          </ac:spMkLst>
        </pc:spChg>
        <pc:spChg chg="mod">
          <ac:chgData name="Sylvain LIMOUZIN" userId="ed0cb233-c2d8-4a5d-9b97-c285542b2ac8" providerId="ADAL" clId="{C24F8F00-F5DC-44C9-A83E-A4D2F2DC19CB}" dt="2023-08-24T12:03:45.469" v="177" actId="20577"/>
          <ac:spMkLst>
            <pc:docMk/>
            <pc:sldMk cId="1589191451" sldId="285"/>
            <ac:spMk id="1031" creationId="{6C2BA252-B61D-C60F-D46C-6447817EB787}"/>
          </ac:spMkLst>
        </pc:spChg>
        <pc:cxnChg chg="ord">
          <ac:chgData name="Sylvain LIMOUZIN" userId="ed0cb233-c2d8-4a5d-9b97-c285542b2ac8" providerId="ADAL" clId="{C24F8F00-F5DC-44C9-A83E-A4D2F2DC19CB}" dt="2023-08-24T11:53:55.487" v="161" actId="171"/>
          <ac:cxnSpMkLst>
            <pc:docMk/>
            <pc:sldMk cId="1589191451" sldId="285"/>
            <ac:cxnSpMk id="47" creationId="{9B2F4B16-6FFE-FB35-B822-8D3DB74925FF}"/>
          </ac:cxnSpMkLst>
        </pc:cxnChg>
      </pc:sldChg>
      <pc:sldChg chg="addSp modSp mod">
        <pc:chgData name="Sylvain LIMOUZIN" userId="ed0cb233-c2d8-4a5d-9b97-c285542b2ac8" providerId="ADAL" clId="{C24F8F00-F5DC-44C9-A83E-A4D2F2DC19CB}" dt="2023-08-24T13:56:05.499" v="185" actId="1035"/>
        <pc:sldMkLst>
          <pc:docMk/>
          <pc:sldMk cId="1273826029" sldId="362"/>
        </pc:sldMkLst>
        <pc:spChg chg="mod">
          <ac:chgData name="Sylvain LIMOUZIN" userId="ed0cb233-c2d8-4a5d-9b97-c285542b2ac8" providerId="ADAL" clId="{C24F8F00-F5DC-44C9-A83E-A4D2F2DC19CB}" dt="2023-08-24T13:55:57.972" v="181" actId="1076"/>
          <ac:spMkLst>
            <pc:docMk/>
            <pc:sldMk cId="1273826029" sldId="362"/>
            <ac:spMk id="5" creationId="{B4C213B0-6D09-1C70-6651-5D7057F44D65}"/>
          </ac:spMkLst>
        </pc:spChg>
        <pc:picChg chg="add mod">
          <ac:chgData name="Sylvain LIMOUZIN" userId="ed0cb233-c2d8-4a5d-9b97-c285542b2ac8" providerId="ADAL" clId="{C24F8F00-F5DC-44C9-A83E-A4D2F2DC19CB}" dt="2023-08-24T13:56:05.499" v="185" actId="1035"/>
          <ac:picMkLst>
            <pc:docMk/>
            <pc:sldMk cId="1273826029" sldId="362"/>
            <ac:picMk id="2" creationId="{F86E9D78-568E-5EC9-A40C-A779A6CFBA85}"/>
          </ac:picMkLst>
        </pc:picChg>
      </pc:sldChg>
      <pc:sldChg chg="modSp mod">
        <pc:chgData name="Sylvain LIMOUZIN" userId="ed0cb233-c2d8-4a5d-9b97-c285542b2ac8" providerId="ADAL" clId="{C24F8F00-F5DC-44C9-A83E-A4D2F2DC19CB}" dt="2023-08-24T15:03:26.624" v="258" actId="1076"/>
        <pc:sldMkLst>
          <pc:docMk/>
          <pc:sldMk cId="2248834762" sldId="376"/>
        </pc:sldMkLst>
        <pc:picChg chg="mod">
          <ac:chgData name="Sylvain LIMOUZIN" userId="ed0cb233-c2d8-4a5d-9b97-c285542b2ac8" providerId="ADAL" clId="{C24F8F00-F5DC-44C9-A83E-A4D2F2DC19CB}" dt="2023-08-24T15:03:26.624" v="258" actId="1076"/>
          <ac:picMkLst>
            <pc:docMk/>
            <pc:sldMk cId="2248834762" sldId="376"/>
            <ac:picMk id="4" creationId="{F3D8D152-31EC-50B3-8816-1A5FAA499C04}"/>
          </ac:picMkLst>
        </pc:picChg>
      </pc:sldChg>
      <pc:sldChg chg="addSp delSp modSp add mod delAnim">
        <pc:chgData name="Sylvain LIMOUZIN" userId="ed0cb233-c2d8-4a5d-9b97-c285542b2ac8" providerId="ADAL" clId="{C24F8F00-F5DC-44C9-A83E-A4D2F2DC19CB}" dt="2023-08-24T17:46:40.966" v="259"/>
        <pc:sldMkLst>
          <pc:docMk/>
          <pc:sldMk cId="3221829315" sldId="377"/>
        </pc:sldMkLst>
        <pc:spChg chg="add mod">
          <ac:chgData name="Sylvain LIMOUZIN" userId="ed0cb233-c2d8-4a5d-9b97-c285542b2ac8" providerId="ADAL" clId="{C24F8F00-F5DC-44C9-A83E-A4D2F2DC19CB}" dt="2023-08-24T17:46:40.966" v="259"/>
          <ac:spMkLst>
            <pc:docMk/>
            <pc:sldMk cId="3221829315" sldId="377"/>
            <ac:spMk id="10" creationId="{1DC7CEE3-B426-3659-D4E8-06F944284CE4}"/>
          </ac:spMkLst>
        </pc:spChg>
        <pc:spChg chg="del">
          <ac:chgData name="Sylvain LIMOUZIN" userId="ed0cb233-c2d8-4a5d-9b97-c285542b2ac8" providerId="ADAL" clId="{C24F8F00-F5DC-44C9-A83E-A4D2F2DC19CB}" dt="2023-08-24T11:47:13.226" v="40" actId="478"/>
          <ac:spMkLst>
            <pc:docMk/>
            <pc:sldMk cId="3221829315" sldId="377"/>
            <ac:spMk id="31" creationId="{379CC43D-4A58-E1FB-7AF5-495281B2CC22}"/>
          </ac:spMkLst>
        </pc:spChg>
        <pc:spChg chg="del">
          <ac:chgData name="Sylvain LIMOUZIN" userId="ed0cb233-c2d8-4a5d-9b97-c285542b2ac8" providerId="ADAL" clId="{C24F8F00-F5DC-44C9-A83E-A4D2F2DC19CB}" dt="2023-08-24T11:47:15.588" v="41" actId="478"/>
          <ac:spMkLst>
            <pc:docMk/>
            <pc:sldMk cId="3221829315" sldId="377"/>
            <ac:spMk id="34" creationId="{669FC213-4F3F-7D9F-4824-612C46DE3FCE}"/>
          </ac:spMkLst>
        </pc:spChg>
        <pc:spChg chg="del">
          <ac:chgData name="Sylvain LIMOUZIN" userId="ed0cb233-c2d8-4a5d-9b97-c285542b2ac8" providerId="ADAL" clId="{C24F8F00-F5DC-44C9-A83E-A4D2F2DC19CB}" dt="2023-08-24T11:47:38.450" v="49" actId="478"/>
          <ac:spMkLst>
            <pc:docMk/>
            <pc:sldMk cId="3221829315" sldId="377"/>
            <ac:spMk id="38" creationId="{9FFCAE07-844B-C61D-21F9-265862DDDD1E}"/>
          </ac:spMkLst>
        </pc:spChg>
        <pc:spChg chg="del">
          <ac:chgData name="Sylvain LIMOUZIN" userId="ed0cb233-c2d8-4a5d-9b97-c285542b2ac8" providerId="ADAL" clId="{C24F8F00-F5DC-44C9-A83E-A4D2F2DC19CB}" dt="2023-08-24T11:47:39.787" v="50" actId="478"/>
          <ac:spMkLst>
            <pc:docMk/>
            <pc:sldMk cId="3221829315" sldId="377"/>
            <ac:spMk id="41" creationId="{32D0666F-6FB4-7A19-DC37-6BDA7A40D4DB}"/>
          </ac:spMkLst>
        </pc:spChg>
        <pc:spChg chg="del">
          <ac:chgData name="Sylvain LIMOUZIN" userId="ed0cb233-c2d8-4a5d-9b97-c285542b2ac8" providerId="ADAL" clId="{C24F8F00-F5DC-44C9-A83E-A4D2F2DC19CB}" dt="2023-08-24T11:47:25.921" v="44" actId="478"/>
          <ac:spMkLst>
            <pc:docMk/>
            <pc:sldMk cId="3221829315" sldId="377"/>
            <ac:spMk id="42" creationId="{253B0B35-1C36-2DFB-1BD7-469768B69841}"/>
          </ac:spMkLst>
        </pc:spChg>
        <pc:spChg chg="del">
          <ac:chgData name="Sylvain LIMOUZIN" userId="ed0cb233-c2d8-4a5d-9b97-c285542b2ac8" providerId="ADAL" clId="{C24F8F00-F5DC-44C9-A83E-A4D2F2DC19CB}" dt="2023-08-24T11:47:21.639" v="42" actId="478"/>
          <ac:spMkLst>
            <pc:docMk/>
            <pc:sldMk cId="3221829315" sldId="377"/>
            <ac:spMk id="54" creationId="{90894487-3838-E272-FF69-D3C3DFA3A1D0}"/>
          </ac:spMkLst>
        </pc:spChg>
        <pc:spChg chg="del mod">
          <ac:chgData name="Sylvain LIMOUZIN" userId="ed0cb233-c2d8-4a5d-9b97-c285542b2ac8" providerId="ADAL" clId="{C24F8F00-F5DC-44C9-A83E-A4D2F2DC19CB}" dt="2023-08-24T11:45:59.798" v="36" actId="478"/>
          <ac:spMkLst>
            <pc:docMk/>
            <pc:sldMk cId="3221829315" sldId="377"/>
            <ac:spMk id="1024" creationId="{D8806C6A-30CC-3541-79CE-66F00594E6B5}"/>
          </ac:spMkLst>
        </pc:spChg>
        <pc:spChg chg="del">
          <ac:chgData name="Sylvain LIMOUZIN" userId="ed0cb233-c2d8-4a5d-9b97-c285542b2ac8" providerId="ADAL" clId="{C24F8F00-F5DC-44C9-A83E-A4D2F2DC19CB}" dt="2023-08-24T11:47:22.994" v="43" actId="478"/>
          <ac:spMkLst>
            <pc:docMk/>
            <pc:sldMk cId="3221829315" sldId="377"/>
            <ac:spMk id="1025" creationId="{6EA36972-05D3-3B21-3B02-B0A458A82077}"/>
          </ac:spMkLst>
        </pc:spChg>
        <pc:spChg chg="del">
          <ac:chgData name="Sylvain LIMOUZIN" userId="ed0cb233-c2d8-4a5d-9b97-c285542b2ac8" providerId="ADAL" clId="{C24F8F00-F5DC-44C9-A83E-A4D2F2DC19CB}" dt="2023-08-24T11:47:33.555" v="47" actId="478"/>
          <ac:spMkLst>
            <pc:docMk/>
            <pc:sldMk cId="3221829315" sldId="377"/>
            <ac:spMk id="1029" creationId="{B24D4AE8-3EBD-1061-52D8-5C0B93D92398}"/>
          </ac:spMkLst>
        </pc:spChg>
        <pc:spChg chg="del mod">
          <ac:chgData name="Sylvain LIMOUZIN" userId="ed0cb233-c2d8-4a5d-9b97-c285542b2ac8" providerId="ADAL" clId="{C24F8F00-F5DC-44C9-A83E-A4D2F2DC19CB}" dt="2023-08-24T11:47:31.362" v="46" actId="478"/>
          <ac:spMkLst>
            <pc:docMk/>
            <pc:sldMk cId="3221829315" sldId="377"/>
            <ac:spMk id="1031" creationId="{6C2BA252-B61D-C60F-D46C-6447817EB787}"/>
          </ac:spMkLst>
        </pc:spChg>
        <pc:picChg chg="add mod">
          <ac:chgData name="Sylvain LIMOUZIN" userId="ed0cb233-c2d8-4a5d-9b97-c285542b2ac8" providerId="ADAL" clId="{C24F8F00-F5DC-44C9-A83E-A4D2F2DC19CB}" dt="2023-08-24T11:47:46.555" v="52" actId="1076"/>
          <ac:picMkLst>
            <pc:docMk/>
            <pc:sldMk cId="3221829315" sldId="377"/>
            <ac:picMk id="3" creationId="{C05C2A95-03E1-2D0E-C12E-D866BA280439}"/>
          </ac:picMkLst>
        </pc:picChg>
        <pc:picChg chg="add mod">
          <ac:chgData name="Sylvain LIMOUZIN" userId="ed0cb233-c2d8-4a5d-9b97-c285542b2ac8" providerId="ADAL" clId="{C24F8F00-F5DC-44C9-A83E-A4D2F2DC19CB}" dt="2023-08-24T11:52:19.525" v="137" actId="1076"/>
          <ac:picMkLst>
            <pc:docMk/>
            <pc:sldMk cId="3221829315" sldId="377"/>
            <ac:picMk id="5" creationId="{C52C246F-4B2B-8EA2-7CF1-73F5BC5DD1B0}"/>
          </ac:picMkLst>
        </pc:picChg>
        <pc:picChg chg="add mod">
          <ac:chgData name="Sylvain LIMOUZIN" userId="ed0cb233-c2d8-4a5d-9b97-c285542b2ac8" providerId="ADAL" clId="{C24F8F00-F5DC-44C9-A83E-A4D2F2DC19CB}" dt="2023-08-24T14:30:17.691" v="186" actId="1076"/>
          <ac:picMkLst>
            <pc:docMk/>
            <pc:sldMk cId="3221829315" sldId="377"/>
            <ac:picMk id="7" creationId="{FD2AAC53-DAFE-5EB6-2F00-CF58B09D0AB0}"/>
          </ac:picMkLst>
        </pc:picChg>
        <pc:picChg chg="add mod">
          <ac:chgData name="Sylvain LIMOUZIN" userId="ed0cb233-c2d8-4a5d-9b97-c285542b2ac8" providerId="ADAL" clId="{C24F8F00-F5DC-44C9-A83E-A4D2F2DC19CB}" dt="2023-08-24T11:52:16.215" v="136" actId="1076"/>
          <ac:picMkLst>
            <pc:docMk/>
            <pc:sldMk cId="3221829315" sldId="377"/>
            <ac:picMk id="9" creationId="{78A353A8-3D80-5F0C-91A7-265809347CF3}"/>
          </ac:picMkLst>
        </pc:picChg>
        <pc:picChg chg="del">
          <ac:chgData name="Sylvain LIMOUZIN" userId="ed0cb233-c2d8-4a5d-9b97-c285542b2ac8" providerId="ADAL" clId="{C24F8F00-F5DC-44C9-A83E-A4D2F2DC19CB}" dt="2023-08-24T11:45:57.937" v="34" actId="478"/>
          <ac:picMkLst>
            <pc:docMk/>
            <pc:sldMk cId="3221829315" sldId="377"/>
            <ac:picMk id="51" creationId="{563A3F93-8E78-5E6C-203A-AFFCD0099009}"/>
          </ac:picMkLst>
        </pc:picChg>
        <pc:picChg chg="del">
          <ac:chgData name="Sylvain LIMOUZIN" userId="ed0cb233-c2d8-4a5d-9b97-c285542b2ac8" providerId="ADAL" clId="{C24F8F00-F5DC-44C9-A83E-A4D2F2DC19CB}" dt="2023-08-24T11:47:25.921" v="44" actId="478"/>
          <ac:picMkLst>
            <pc:docMk/>
            <pc:sldMk cId="3221829315" sldId="377"/>
            <ac:picMk id="1028" creationId="{56B4894F-F3E7-2AA1-1121-8798625AD8CF}"/>
          </ac:picMkLst>
        </pc:picChg>
        <pc:picChg chg="del">
          <ac:chgData name="Sylvain LIMOUZIN" userId="ed0cb233-c2d8-4a5d-9b97-c285542b2ac8" providerId="ADAL" clId="{C24F8F00-F5DC-44C9-A83E-A4D2F2DC19CB}" dt="2023-08-24T11:47:25.921" v="44" actId="478"/>
          <ac:picMkLst>
            <pc:docMk/>
            <pc:sldMk cId="3221829315" sldId="377"/>
            <ac:picMk id="1030" creationId="{8B65A55B-8C55-D0AC-6650-116EA35649F6}"/>
          </ac:picMkLst>
        </pc:picChg>
        <pc:cxnChg chg="del">
          <ac:chgData name="Sylvain LIMOUZIN" userId="ed0cb233-c2d8-4a5d-9b97-c285542b2ac8" providerId="ADAL" clId="{C24F8F00-F5DC-44C9-A83E-A4D2F2DC19CB}" dt="2023-08-24T11:47:35.726" v="48" actId="478"/>
          <ac:cxnSpMkLst>
            <pc:docMk/>
            <pc:sldMk cId="3221829315" sldId="377"/>
            <ac:cxnSpMk id="47" creationId="{9B2F4B16-6FFE-FB35-B822-8D3DB74925FF}"/>
          </ac:cxnSpMkLst>
        </pc:cxnChg>
      </pc:sldChg>
    </pc:docChg>
  </pc:docChgLst>
  <pc:docChgLst>
    <pc:chgData name="Sylvain LIMOUZIN" userId="ed0cb233-c2d8-4a5d-9b97-c285542b2ac8" providerId="ADAL" clId="{257E82B1-BCEA-4BB9-950C-9CE178E95AE1}"/>
    <pc:docChg chg="undo custSel addSld delSld modSld sldOrd">
      <pc:chgData name="Sylvain LIMOUZIN" userId="ed0cb233-c2d8-4a5d-9b97-c285542b2ac8" providerId="ADAL" clId="{257E82B1-BCEA-4BB9-950C-9CE178E95AE1}" dt="2023-07-08T13:52:05.930" v="3805" actId="47"/>
      <pc:docMkLst>
        <pc:docMk/>
      </pc:docMkLst>
      <pc:sldChg chg="modSp mod">
        <pc:chgData name="Sylvain LIMOUZIN" userId="ed0cb233-c2d8-4a5d-9b97-c285542b2ac8" providerId="ADAL" clId="{257E82B1-BCEA-4BB9-950C-9CE178E95AE1}" dt="2023-07-08T13:46:00.501" v="3736" actId="20577"/>
        <pc:sldMkLst>
          <pc:docMk/>
          <pc:sldMk cId="1676785108" sldId="256"/>
        </pc:sldMkLst>
        <pc:spChg chg="mod">
          <ac:chgData name="Sylvain LIMOUZIN" userId="ed0cb233-c2d8-4a5d-9b97-c285542b2ac8" providerId="ADAL" clId="{257E82B1-BCEA-4BB9-950C-9CE178E95AE1}" dt="2023-07-08T13:46:00.501" v="3736" actId="20577"/>
          <ac:spMkLst>
            <pc:docMk/>
            <pc:sldMk cId="1676785108" sldId="256"/>
            <ac:spMk id="7" creationId="{46457C4B-F82C-D962-5ECF-B8DA697A214B}"/>
          </ac:spMkLst>
        </pc:spChg>
      </pc:sldChg>
      <pc:sldChg chg="addSp delSp modSp del mod ord">
        <pc:chgData name="Sylvain LIMOUZIN" userId="ed0cb233-c2d8-4a5d-9b97-c285542b2ac8" providerId="ADAL" clId="{257E82B1-BCEA-4BB9-950C-9CE178E95AE1}" dt="2023-07-07T16:17:14.595" v="2011" actId="47"/>
        <pc:sldMkLst>
          <pc:docMk/>
          <pc:sldMk cId="0" sldId="257"/>
        </pc:sldMkLst>
        <pc:spChg chg="add mod">
          <ac:chgData name="Sylvain LIMOUZIN" userId="ed0cb233-c2d8-4a5d-9b97-c285542b2ac8" providerId="ADAL" clId="{257E82B1-BCEA-4BB9-950C-9CE178E95AE1}" dt="2023-07-07T15:35:51.734" v="961" actId="478"/>
          <ac:spMkLst>
            <pc:docMk/>
            <pc:sldMk cId="0" sldId="257"/>
            <ac:spMk id="4" creationId="{2F803BAD-9FDB-7EBC-D854-3117CC5E846B}"/>
          </ac:spMkLst>
        </pc:spChg>
        <pc:picChg chg="add mod">
          <ac:chgData name="Sylvain LIMOUZIN" userId="ed0cb233-c2d8-4a5d-9b97-c285542b2ac8" providerId="ADAL" clId="{257E82B1-BCEA-4BB9-950C-9CE178E95AE1}" dt="2023-07-07T15:36:31.396" v="968" actId="14100"/>
          <ac:picMkLst>
            <pc:docMk/>
            <pc:sldMk cId="0" sldId="257"/>
            <ac:picMk id="7" creationId="{E6DD10DF-4F11-A6DB-8989-CF12B54409E9}"/>
          </ac:picMkLst>
        </pc:picChg>
        <pc:picChg chg="del">
          <ac:chgData name="Sylvain LIMOUZIN" userId="ed0cb233-c2d8-4a5d-9b97-c285542b2ac8" providerId="ADAL" clId="{257E82B1-BCEA-4BB9-950C-9CE178E95AE1}" dt="2023-07-07T15:35:51.734" v="961" actId="478"/>
          <ac:picMkLst>
            <pc:docMk/>
            <pc:sldMk cId="0" sldId="257"/>
            <ac:picMk id="31" creationId="{AEB932AC-08F8-0299-408B-3292F52E9B18}"/>
          </ac:picMkLst>
        </pc:picChg>
      </pc:sldChg>
      <pc:sldChg chg="addSp delSp modSp add del mod ord">
        <pc:chgData name="Sylvain LIMOUZIN" userId="ed0cb233-c2d8-4a5d-9b97-c285542b2ac8" providerId="ADAL" clId="{257E82B1-BCEA-4BB9-950C-9CE178E95AE1}" dt="2023-07-08T13:52:05.930" v="3805" actId="47"/>
        <pc:sldMkLst>
          <pc:docMk/>
          <pc:sldMk cId="1409042220" sldId="258"/>
        </pc:sldMkLst>
        <pc:spChg chg="del">
          <ac:chgData name="Sylvain LIMOUZIN" userId="ed0cb233-c2d8-4a5d-9b97-c285542b2ac8" providerId="ADAL" clId="{257E82B1-BCEA-4BB9-950C-9CE178E95AE1}" dt="2023-07-08T13:13:37.535" v="2214" actId="478"/>
          <ac:spMkLst>
            <pc:docMk/>
            <pc:sldMk cId="1409042220" sldId="258"/>
            <ac:spMk id="2" creationId="{7325AF31-264F-6098-45BB-F1984A68D53A}"/>
          </ac:spMkLst>
        </pc:spChg>
        <pc:spChg chg="del">
          <ac:chgData name="Sylvain LIMOUZIN" userId="ed0cb233-c2d8-4a5d-9b97-c285542b2ac8" providerId="ADAL" clId="{257E82B1-BCEA-4BB9-950C-9CE178E95AE1}" dt="2023-07-08T13:12:40.816" v="2199" actId="931"/>
          <ac:spMkLst>
            <pc:docMk/>
            <pc:sldMk cId="1409042220" sldId="258"/>
            <ac:spMk id="4" creationId="{96C0FAB8-DAD9-6D91-3606-30F07AC19D9C}"/>
          </ac:spMkLst>
        </pc:spChg>
        <pc:spChg chg="del">
          <ac:chgData name="Sylvain LIMOUZIN" userId="ed0cb233-c2d8-4a5d-9b97-c285542b2ac8" providerId="ADAL" clId="{257E82B1-BCEA-4BB9-950C-9CE178E95AE1}" dt="2023-07-08T13:13:07.787" v="2203" actId="931"/>
          <ac:spMkLst>
            <pc:docMk/>
            <pc:sldMk cId="1409042220" sldId="258"/>
            <ac:spMk id="6" creationId="{2AFBD2DD-8883-2A49-9D14-3E9E8213D86A}"/>
          </ac:spMkLst>
        </pc:spChg>
        <pc:spChg chg="del">
          <ac:chgData name="Sylvain LIMOUZIN" userId="ed0cb233-c2d8-4a5d-9b97-c285542b2ac8" providerId="ADAL" clId="{257E82B1-BCEA-4BB9-950C-9CE178E95AE1}" dt="2023-07-08T13:13:20.396" v="2207" actId="931"/>
          <ac:spMkLst>
            <pc:docMk/>
            <pc:sldMk cId="1409042220" sldId="258"/>
            <ac:spMk id="8" creationId="{782E6A05-F3C0-297D-D537-C70B935328C3}"/>
          </ac:spMkLst>
        </pc:spChg>
        <pc:spChg chg="del">
          <ac:chgData name="Sylvain LIMOUZIN" userId="ed0cb233-c2d8-4a5d-9b97-c285542b2ac8" providerId="ADAL" clId="{257E82B1-BCEA-4BB9-950C-9CE178E95AE1}" dt="2023-07-08T13:13:30.758" v="2211" actId="931"/>
          <ac:spMkLst>
            <pc:docMk/>
            <pc:sldMk cId="1409042220" sldId="258"/>
            <ac:spMk id="10" creationId="{21DCE7E0-CCFF-A6D6-D764-9F154C10E4B5}"/>
          </ac:spMkLst>
        </pc:spChg>
        <pc:spChg chg="mod">
          <ac:chgData name="Sylvain LIMOUZIN" userId="ed0cb233-c2d8-4a5d-9b97-c285542b2ac8" providerId="ADAL" clId="{257E82B1-BCEA-4BB9-950C-9CE178E95AE1}" dt="2023-07-08T13:14:15.177" v="2269" actId="1076"/>
          <ac:spMkLst>
            <pc:docMk/>
            <pc:sldMk cId="1409042220" sldId="258"/>
            <ac:spMk id="23" creationId="{1ECA72EA-4DB8-0A53-67B7-C57908D2A23A}"/>
          </ac:spMkLst>
        </pc:spChg>
        <pc:spChg chg="del mod">
          <ac:chgData name="Sylvain LIMOUZIN" userId="ed0cb233-c2d8-4a5d-9b97-c285542b2ac8" providerId="ADAL" clId="{257E82B1-BCEA-4BB9-950C-9CE178E95AE1}" dt="2023-07-08T13:19:28.024" v="2298" actId="478"/>
          <ac:spMkLst>
            <pc:docMk/>
            <pc:sldMk cId="1409042220" sldId="258"/>
            <ac:spMk id="24" creationId="{C8B0BC2F-20E7-5A53-797B-ED778723FB99}"/>
          </ac:spMkLst>
        </pc:spChg>
        <pc:spChg chg="add del mod">
          <ac:chgData name="Sylvain LIMOUZIN" userId="ed0cb233-c2d8-4a5d-9b97-c285542b2ac8" providerId="ADAL" clId="{257E82B1-BCEA-4BB9-950C-9CE178E95AE1}" dt="2023-07-08T13:14:25.096" v="2272" actId="931"/>
          <ac:spMkLst>
            <pc:docMk/>
            <pc:sldMk cId="1409042220" sldId="258"/>
            <ac:spMk id="25" creationId="{845BBD98-36A0-047A-D1F4-DF079502FD4E}"/>
          </ac:spMkLst>
        </pc:spChg>
        <pc:spChg chg="add del mod">
          <ac:chgData name="Sylvain LIMOUZIN" userId="ed0cb233-c2d8-4a5d-9b97-c285542b2ac8" providerId="ADAL" clId="{257E82B1-BCEA-4BB9-950C-9CE178E95AE1}" dt="2023-07-08T13:15:28.718" v="2276" actId="931"/>
          <ac:spMkLst>
            <pc:docMk/>
            <pc:sldMk cId="1409042220" sldId="258"/>
            <ac:spMk id="29" creationId="{4C55B726-494A-AC07-3446-FBC6A4724203}"/>
          </ac:spMkLst>
        </pc:spChg>
        <pc:spChg chg="add del mod">
          <ac:chgData name="Sylvain LIMOUZIN" userId="ed0cb233-c2d8-4a5d-9b97-c285542b2ac8" providerId="ADAL" clId="{257E82B1-BCEA-4BB9-950C-9CE178E95AE1}" dt="2023-07-08T13:17:16.848" v="2279" actId="931"/>
          <ac:spMkLst>
            <pc:docMk/>
            <pc:sldMk cId="1409042220" sldId="258"/>
            <ac:spMk id="33" creationId="{47C1C7D5-5D4D-C9CD-DBFB-5A3E332F20FE}"/>
          </ac:spMkLst>
        </pc:spChg>
        <pc:spChg chg="add del mod">
          <ac:chgData name="Sylvain LIMOUZIN" userId="ed0cb233-c2d8-4a5d-9b97-c285542b2ac8" providerId="ADAL" clId="{257E82B1-BCEA-4BB9-950C-9CE178E95AE1}" dt="2023-07-08T13:17:35.485" v="2283" actId="931"/>
          <ac:spMkLst>
            <pc:docMk/>
            <pc:sldMk cId="1409042220" sldId="258"/>
            <ac:spMk id="37" creationId="{54C117AC-FA6D-1EE1-E4FE-1130FF76F1F9}"/>
          </ac:spMkLst>
        </pc:spChg>
        <pc:spChg chg="add del mod">
          <ac:chgData name="Sylvain LIMOUZIN" userId="ed0cb233-c2d8-4a5d-9b97-c285542b2ac8" providerId="ADAL" clId="{257E82B1-BCEA-4BB9-950C-9CE178E95AE1}" dt="2023-07-08T13:17:43.270" v="2287" actId="931"/>
          <ac:spMkLst>
            <pc:docMk/>
            <pc:sldMk cId="1409042220" sldId="258"/>
            <ac:spMk id="41" creationId="{804B6A40-A549-D52E-7818-5675813587B4}"/>
          </ac:spMkLst>
        </pc:spChg>
        <pc:spChg chg="add del mod">
          <ac:chgData name="Sylvain LIMOUZIN" userId="ed0cb233-c2d8-4a5d-9b97-c285542b2ac8" providerId="ADAL" clId="{257E82B1-BCEA-4BB9-950C-9CE178E95AE1}" dt="2023-07-08T13:17:51.794" v="2291" actId="931"/>
          <ac:spMkLst>
            <pc:docMk/>
            <pc:sldMk cId="1409042220" sldId="258"/>
            <ac:spMk id="45" creationId="{8B0F1C6B-3A60-24C7-36C5-8E710BE105E8}"/>
          </ac:spMkLst>
        </pc:spChg>
        <pc:spChg chg="add del mod">
          <ac:chgData name="Sylvain LIMOUZIN" userId="ed0cb233-c2d8-4a5d-9b97-c285542b2ac8" providerId="ADAL" clId="{257E82B1-BCEA-4BB9-950C-9CE178E95AE1}" dt="2023-07-08T13:18:37.749" v="2295" actId="931"/>
          <ac:spMkLst>
            <pc:docMk/>
            <pc:sldMk cId="1409042220" sldId="258"/>
            <ac:spMk id="49" creationId="{BF7BB267-AB9D-AE44-55CB-0A9188249DE0}"/>
          </ac:spMkLst>
        </pc:spChg>
        <pc:spChg chg="add mod">
          <ac:chgData name="Sylvain LIMOUZIN" userId="ed0cb233-c2d8-4a5d-9b97-c285542b2ac8" providerId="ADAL" clId="{257E82B1-BCEA-4BB9-950C-9CE178E95AE1}" dt="2023-07-08T13:47:40.898" v="3786" actId="20577"/>
          <ac:spMkLst>
            <pc:docMk/>
            <pc:sldMk cId="1409042220" sldId="258"/>
            <ac:spMk id="53" creationId="{3EACF397-A20D-2A8E-09E7-C33EBA7B92FE}"/>
          </ac:spMkLst>
        </pc:spChg>
        <pc:picChg chg="add del mod">
          <ac:chgData name="Sylvain LIMOUZIN" userId="ed0cb233-c2d8-4a5d-9b97-c285542b2ac8" providerId="ADAL" clId="{257E82B1-BCEA-4BB9-950C-9CE178E95AE1}" dt="2023-07-08T08:01:40.306" v="2196" actId="478"/>
          <ac:picMkLst>
            <pc:docMk/>
            <pc:sldMk cId="1409042220" sldId="258"/>
            <ac:picMk id="3" creationId="{D7B0A343-700B-29EE-C35A-82AE2A213714}"/>
          </ac:picMkLst>
        </pc:picChg>
        <pc:picChg chg="add del mod">
          <ac:chgData name="Sylvain LIMOUZIN" userId="ed0cb233-c2d8-4a5d-9b97-c285542b2ac8" providerId="ADAL" clId="{257E82B1-BCEA-4BB9-950C-9CE178E95AE1}" dt="2023-07-08T08:01:43.351" v="2198" actId="478"/>
          <ac:picMkLst>
            <pc:docMk/>
            <pc:sldMk cId="1409042220" sldId="258"/>
            <ac:picMk id="5" creationId="{7798D6E0-FAD2-3A91-3354-7FC7FAF9F153}"/>
          </ac:picMkLst>
        </pc:picChg>
        <pc:picChg chg="add del mod">
          <ac:chgData name="Sylvain LIMOUZIN" userId="ed0cb233-c2d8-4a5d-9b97-c285542b2ac8" providerId="ADAL" clId="{257E82B1-BCEA-4BB9-950C-9CE178E95AE1}" dt="2023-07-08T08:01:41.631" v="2197" actId="478"/>
          <ac:picMkLst>
            <pc:docMk/>
            <pc:sldMk cId="1409042220" sldId="258"/>
            <ac:picMk id="7" creationId="{2F4162ED-73CD-9EF5-48BD-AB5448C1C528}"/>
          </ac:picMkLst>
        </pc:picChg>
        <pc:picChg chg="del">
          <ac:chgData name="Sylvain LIMOUZIN" userId="ed0cb233-c2d8-4a5d-9b97-c285542b2ac8" providerId="ADAL" clId="{257E82B1-BCEA-4BB9-950C-9CE178E95AE1}" dt="2023-07-08T13:12:48.455" v="2202" actId="478"/>
          <ac:picMkLst>
            <pc:docMk/>
            <pc:sldMk cId="1409042220" sldId="258"/>
            <ac:picMk id="11" creationId="{09B0CFE3-C743-500F-6E37-2A82476F94ED}"/>
          </ac:picMkLst>
        </pc:picChg>
        <pc:picChg chg="del">
          <ac:chgData name="Sylvain LIMOUZIN" userId="ed0cb233-c2d8-4a5d-9b97-c285542b2ac8" providerId="ADAL" clId="{257E82B1-BCEA-4BB9-950C-9CE178E95AE1}" dt="2023-07-08T13:13:15.267" v="2206" actId="478"/>
          <ac:picMkLst>
            <pc:docMk/>
            <pc:sldMk cId="1409042220" sldId="258"/>
            <ac:picMk id="12" creationId="{F49057F5-8B3F-1198-D254-519F5A82270E}"/>
          </ac:picMkLst>
        </pc:picChg>
        <pc:picChg chg="del">
          <ac:chgData name="Sylvain LIMOUZIN" userId="ed0cb233-c2d8-4a5d-9b97-c285542b2ac8" providerId="ADAL" clId="{257E82B1-BCEA-4BB9-950C-9CE178E95AE1}" dt="2023-07-08T08:01:15.516" v="2193" actId="478"/>
          <ac:picMkLst>
            <pc:docMk/>
            <pc:sldMk cId="1409042220" sldId="258"/>
            <ac:picMk id="13" creationId="{FC7E805E-2820-13FC-CC6E-32E6DDB1EE12}"/>
          </ac:picMkLst>
        </pc:picChg>
        <pc:picChg chg="del">
          <ac:chgData name="Sylvain LIMOUZIN" userId="ed0cb233-c2d8-4a5d-9b97-c285542b2ac8" providerId="ADAL" clId="{257E82B1-BCEA-4BB9-950C-9CE178E95AE1}" dt="2023-07-08T13:13:25.780" v="2210" actId="478"/>
          <ac:picMkLst>
            <pc:docMk/>
            <pc:sldMk cId="1409042220" sldId="258"/>
            <ac:picMk id="14" creationId="{D34BE4B3-9062-D922-F6D1-F8AF80347E2E}"/>
          </ac:picMkLst>
        </pc:picChg>
        <pc:picChg chg="add mod">
          <ac:chgData name="Sylvain LIMOUZIN" userId="ed0cb233-c2d8-4a5d-9b97-c285542b2ac8" providerId="ADAL" clId="{257E82B1-BCEA-4BB9-950C-9CE178E95AE1}" dt="2023-07-08T13:12:45.326" v="2201" actId="962"/>
          <ac:picMkLst>
            <pc:docMk/>
            <pc:sldMk cId="1409042220" sldId="258"/>
            <ac:picMk id="15" creationId="{F3D2D73D-2CF7-AF49-F8C4-0EFD7F492162}"/>
          </ac:picMkLst>
        </pc:picChg>
        <pc:picChg chg="add del mod">
          <ac:chgData name="Sylvain LIMOUZIN" userId="ed0cb233-c2d8-4a5d-9b97-c285542b2ac8" providerId="ADAL" clId="{257E82B1-BCEA-4BB9-950C-9CE178E95AE1}" dt="2023-07-08T13:17:38.103" v="2286" actId="478"/>
          <ac:picMkLst>
            <pc:docMk/>
            <pc:sldMk cId="1409042220" sldId="258"/>
            <ac:picMk id="17" creationId="{5828FC5E-0AE5-7CE6-8B22-A9C46544CC13}"/>
          </ac:picMkLst>
        </pc:picChg>
        <pc:picChg chg="add del mod">
          <ac:chgData name="Sylvain LIMOUZIN" userId="ed0cb233-c2d8-4a5d-9b97-c285542b2ac8" providerId="ADAL" clId="{257E82B1-BCEA-4BB9-950C-9CE178E95AE1}" dt="2023-07-08T13:14:21.565" v="2271" actId="478"/>
          <ac:picMkLst>
            <pc:docMk/>
            <pc:sldMk cId="1409042220" sldId="258"/>
            <ac:picMk id="19" creationId="{CD82FEAA-3DD3-2EF9-F2FD-28BD2D99B992}"/>
          </ac:picMkLst>
        </pc:picChg>
        <pc:picChg chg="add del mod">
          <ac:chgData name="Sylvain LIMOUZIN" userId="ed0cb233-c2d8-4a5d-9b97-c285542b2ac8" providerId="ADAL" clId="{257E82B1-BCEA-4BB9-950C-9CE178E95AE1}" dt="2023-07-08T13:17:10.233" v="2278" actId="478"/>
          <ac:picMkLst>
            <pc:docMk/>
            <pc:sldMk cId="1409042220" sldId="258"/>
            <ac:picMk id="21" creationId="{AFB1D108-3C6B-1D61-0EBA-58AEED749588}"/>
          </ac:picMkLst>
        </pc:picChg>
        <pc:picChg chg="add del mod">
          <ac:chgData name="Sylvain LIMOUZIN" userId="ed0cb233-c2d8-4a5d-9b97-c285542b2ac8" providerId="ADAL" clId="{257E82B1-BCEA-4BB9-950C-9CE178E95AE1}" dt="2023-07-08T13:14:29.432" v="2275" actId="478"/>
          <ac:picMkLst>
            <pc:docMk/>
            <pc:sldMk cId="1409042220" sldId="258"/>
            <ac:picMk id="27" creationId="{EE5159C8-2711-73DB-5ED5-C9B20115496A}"/>
          </ac:picMkLst>
        </pc:picChg>
        <pc:picChg chg="add del mod">
          <ac:chgData name="Sylvain LIMOUZIN" userId="ed0cb233-c2d8-4a5d-9b97-c285542b2ac8" providerId="ADAL" clId="{257E82B1-BCEA-4BB9-950C-9CE178E95AE1}" dt="2023-07-08T13:17:32.350" v="2282" actId="478"/>
          <ac:picMkLst>
            <pc:docMk/>
            <pc:sldMk cId="1409042220" sldId="258"/>
            <ac:picMk id="31" creationId="{C0C43496-4EE2-F2CE-8D81-A81B3868B722}"/>
          </ac:picMkLst>
        </pc:picChg>
        <pc:picChg chg="add del mod">
          <ac:chgData name="Sylvain LIMOUZIN" userId="ed0cb233-c2d8-4a5d-9b97-c285542b2ac8" providerId="ADAL" clId="{257E82B1-BCEA-4BB9-950C-9CE178E95AE1}" dt="2023-07-08T13:17:45.315" v="2290" actId="478"/>
          <ac:picMkLst>
            <pc:docMk/>
            <pc:sldMk cId="1409042220" sldId="258"/>
            <ac:picMk id="35" creationId="{148D946D-4916-E9B2-70A9-960166B1193B}"/>
          </ac:picMkLst>
        </pc:picChg>
        <pc:picChg chg="add mod">
          <ac:chgData name="Sylvain LIMOUZIN" userId="ed0cb233-c2d8-4a5d-9b97-c285542b2ac8" providerId="ADAL" clId="{257E82B1-BCEA-4BB9-950C-9CE178E95AE1}" dt="2023-07-08T13:17:37.286" v="2284" actId="27614"/>
          <ac:picMkLst>
            <pc:docMk/>
            <pc:sldMk cId="1409042220" sldId="258"/>
            <ac:picMk id="39" creationId="{DCFE5F14-8CCE-77FB-FA41-1E054FA314FE}"/>
          </ac:picMkLst>
        </pc:picChg>
        <pc:picChg chg="add mod">
          <ac:chgData name="Sylvain LIMOUZIN" userId="ed0cb233-c2d8-4a5d-9b97-c285542b2ac8" providerId="ADAL" clId="{257E82B1-BCEA-4BB9-950C-9CE178E95AE1}" dt="2023-07-08T13:17:44.864" v="2288" actId="27614"/>
          <ac:picMkLst>
            <pc:docMk/>
            <pc:sldMk cId="1409042220" sldId="258"/>
            <ac:picMk id="43" creationId="{CB1805BE-67DF-C5A6-5B2F-EF26DC04B0C8}"/>
          </ac:picMkLst>
        </pc:picChg>
        <pc:picChg chg="add del mod">
          <ac:chgData name="Sylvain LIMOUZIN" userId="ed0cb233-c2d8-4a5d-9b97-c285542b2ac8" providerId="ADAL" clId="{257E82B1-BCEA-4BB9-950C-9CE178E95AE1}" dt="2023-07-08T13:17:54.805" v="2294" actId="478"/>
          <ac:picMkLst>
            <pc:docMk/>
            <pc:sldMk cId="1409042220" sldId="258"/>
            <ac:picMk id="47" creationId="{B54CC499-2959-D576-2695-73875F628F8D}"/>
          </ac:picMkLst>
        </pc:picChg>
        <pc:picChg chg="add mod">
          <ac:chgData name="Sylvain LIMOUZIN" userId="ed0cb233-c2d8-4a5d-9b97-c285542b2ac8" providerId="ADAL" clId="{257E82B1-BCEA-4BB9-950C-9CE178E95AE1}" dt="2023-07-08T13:18:39.142" v="2297" actId="962"/>
          <ac:picMkLst>
            <pc:docMk/>
            <pc:sldMk cId="1409042220" sldId="258"/>
            <ac:picMk id="51" creationId="{2C9340C2-F86F-ACD3-2F08-1375B96AEB3C}"/>
          </ac:picMkLst>
        </pc:picChg>
        <pc:picChg chg="add del mod">
          <ac:chgData name="Sylvain LIMOUZIN" userId="ed0cb233-c2d8-4a5d-9b97-c285542b2ac8" providerId="ADAL" clId="{257E82B1-BCEA-4BB9-950C-9CE178E95AE1}" dt="2023-07-08T13:28:10.515" v="3023" actId="21"/>
          <ac:picMkLst>
            <pc:docMk/>
            <pc:sldMk cId="1409042220" sldId="258"/>
            <ac:picMk id="55" creationId="{D836299D-1A27-EF25-0035-5A72F99D9491}"/>
          </ac:picMkLst>
        </pc:picChg>
      </pc:sldChg>
      <pc:sldChg chg="addSp delSp modSp mod ord">
        <pc:chgData name="Sylvain LIMOUZIN" userId="ed0cb233-c2d8-4a5d-9b97-c285542b2ac8" providerId="ADAL" clId="{257E82B1-BCEA-4BB9-950C-9CE178E95AE1}" dt="2023-07-08T07:51:23.136" v="2191" actId="20577"/>
        <pc:sldMkLst>
          <pc:docMk/>
          <pc:sldMk cId="3614412475" sldId="262"/>
        </pc:sldMkLst>
        <pc:spChg chg="add mod">
          <ac:chgData name="Sylvain LIMOUZIN" userId="ed0cb233-c2d8-4a5d-9b97-c285542b2ac8" providerId="ADAL" clId="{257E82B1-BCEA-4BB9-950C-9CE178E95AE1}" dt="2023-07-07T16:15:33.668" v="1870" actId="1076"/>
          <ac:spMkLst>
            <pc:docMk/>
            <pc:sldMk cId="3614412475" sldId="262"/>
            <ac:spMk id="3" creationId="{D71E9167-A128-DDF7-B28F-421AE8D37FB7}"/>
          </ac:spMkLst>
        </pc:spChg>
        <pc:spChg chg="add mod">
          <ac:chgData name="Sylvain LIMOUZIN" userId="ed0cb233-c2d8-4a5d-9b97-c285542b2ac8" providerId="ADAL" clId="{257E82B1-BCEA-4BB9-950C-9CE178E95AE1}" dt="2023-07-07T16:14:58.889" v="1828" actId="20577"/>
          <ac:spMkLst>
            <pc:docMk/>
            <pc:sldMk cId="3614412475" sldId="262"/>
            <ac:spMk id="4" creationId="{E5D94DCB-7A06-7EAE-042E-0C457BA16ABD}"/>
          </ac:spMkLst>
        </pc:spChg>
        <pc:spChg chg="mod">
          <ac:chgData name="Sylvain LIMOUZIN" userId="ed0cb233-c2d8-4a5d-9b97-c285542b2ac8" providerId="ADAL" clId="{257E82B1-BCEA-4BB9-950C-9CE178E95AE1}" dt="2023-07-07T16:12:08.863" v="1759" actId="14100"/>
          <ac:spMkLst>
            <pc:docMk/>
            <pc:sldMk cId="3614412475" sldId="262"/>
            <ac:spMk id="5" creationId="{75F1CC8F-B39B-8195-B709-29C3A33359CC}"/>
          </ac:spMkLst>
        </pc:spChg>
        <pc:spChg chg="add mod">
          <ac:chgData name="Sylvain LIMOUZIN" userId="ed0cb233-c2d8-4a5d-9b97-c285542b2ac8" providerId="ADAL" clId="{257E82B1-BCEA-4BB9-950C-9CE178E95AE1}" dt="2023-07-07T16:14:53.314" v="1815" actId="1076"/>
          <ac:spMkLst>
            <pc:docMk/>
            <pc:sldMk cId="3614412475" sldId="262"/>
            <ac:spMk id="8" creationId="{3A8BE3D8-6ADC-A348-1E55-38CD1B4ACDED}"/>
          </ac:spMkLst>
        </pc:spChg>
        <pc:spChg chg="mod">
          <ac:chgData name="Sylvain LIMOUZIN" userId="ed0cb233-c2d8-4a5d-9b97-c285542b2ac8" providerId="ADAL" clId="{257E82B1-BCEA-4BB9-950C-9CE178E95AE1}" dt="2023-07-07T16:13:02.875" v="1785" actId="14100"/>
          <ac:spMkLst>
            <pc:docMk/>
            <pc:sldMk cId="3614412475" sldId="262"/>
            <ac:spMk id="10" creationId="{DD19DDAD-80B9-9DD3-93E7-ABD5B8960B0C}"/>
          </ac:spMkLst>
        </pc:spChg>
        <pc:spChg chg="mod">
          <ac:chgData name="Sylvain LIMOUZIN" userId="ed0cb233-c2d8-4a5d-9b97-c285542b2ac8" providerId="ADAL" clId="{257E82B1-BCEA-4BB9-950C-9CE178E95AE1}" dt="2023-07-07T16:12:59.886" v="1784" actId="1076"/>
          <ac:spMkLst>
            <pc:docMk/>
            <pc:sldMk cId="3614412475" sldId="262"/>
            <ac:spMk id="11" creationId="{CBCE1D57-A00F-6A15-AD4B-8A16FF1BB8EA}"/>
          </ac:spMkLst>
        </pc:spChg>
        <pc:spChg chg="del">
          <ac:chgData name="Sylvain LIMOUZIN" userId="ed0cb233-c2d8-4a5d-9b97-c285542b2ac8" providerId="ADAL" clId="{257E82B1-BCEA-4BB9-950C-9CE178E95AE1}" dt="2023-07-07T16:13:10.374" v="1788" actId="478"/>
          <ac:spMkLst>
            <pc:docMk/>
            <pc:sldMk cId="3614412475" sldId="262"/>
            <ac:spMk id="12" creationId="{6C677459-679D-EF32-9C68-EC2DF40B94A9}"/>
          </ac:spMkLst>
        </pc:spChg>
        <pc:spChg chg="del">
          <ac:chgData name="Sylvain LIMOUZIN" userId="ed0cb233-c2d8-4a5d-9b97-c285542b2ac8" providerId="ADAL" clId="{257E82B1-BCEA-4BB9-950C-9CE178E95AE1}" dt="2023-07-07T16:13:10.374" v="1788" actId="478"/>
          <ac:spMkLst>
            <pc:docMk/>
            <pc:sldMk cId="3614412475" sldId="262"/>
            <ac:spMk id="13" creationId="{40051406-F76A-E04B-7D08-EAA8A4F21DE0}"/>
          </ac:spMkLst>
        </pc:spChg>
        <pc:spChg chg="add mod">
          <ac:chgData name="Sylvain LIMOUZIN" userId="ed0cb233-c2d8-4a5d-9b97-c285542b2ac8" providerId="ADAL" clId="{257E82B1-BCEA-4BB9-950C-9CE178E95AE1}" dt="2023-07-07T16:15:56.084" v="1886" actId="1076"/>
          <ac:spMkLst>
            <pc:docMk/>
            <pc:sldMk cId="3614412475" sldId="262"/>
            <ac:spMk id="16" creationId="{0254EF7B-E45F-DA0B-99B9-14CAF5620F50}"/>
          </ac:spMkLst>
        </pc:spChg>
        <pc:spChg chg="add mod">
          <ac:chgData name="Sylvain LIMOUZIN" userId="ed0cb233-c2d8-4a5d-9b97-c285542b2ac8" providerId="ADAL" clId="{257E82B1-BCEA-4BB9-950C-9CE178E95AE1}" dt="2023-07-07T16:16:23.367" v="1935" actId="1076"/>
          <ac:spMkLst>
            <pc:docMk/>
            <pc:sldMk cId="3614412475" sldId="262"/>
            <ac:spMk id="17" creationId="{40E04928-2471-6B7C-DA8E-902EACE8656A}"/>
          </ac:spMkLst>
        </pc:spChg>
        <pc:spChg chg="add del mod">
          <ac:chgData name="Sylvain LIMOUZIN" userId="ed0cb233-c2d8-4a5d-9b97-c285542b2ac8" providerId="ADAL" clId="{257E82B1-BCEA-4BB9-950C-9CE178E95AE1}" dt="2023-07-07T16:17:00.154" v="1982" actId="478"/>
          <ac:spMkLst>
            <pc:docMk/>
            <pc:sldMk cId="3614412475" sldId="262"/>
            <ac:spMk id="19" creationId="{6AD24B48-80A6-BD3E-ED3D-58930512DA8F}"/>
          </ac:spMkLst>
        </pc:spChg>
        <pc:spChg chg="del">
          <ac:chgData name="Sylvain LIMOUZIN" userId="ed0cb233-c2d8-4a5d-9b97-c285542b2ac8" providerId="ADAL" clId="{257E82B1-BCEA-4BB9-950C-9CE178E95AE1}" dt="2023-07-07T16:16:56.624" v="1981" actId="478"/>
          <ac:spMkLst>
            <pc:docMk/>
            <pc:sldMk cId="3614412475" sldId="262"/>
            <ac:spMk id="20" creationId="{E3F5D4A4-9D54-0E23-C344-1148AD76A141}"/>
          </ac:spMkLst>
        </pc:spChg>
        <pc:spChg chg="mod">
          <ac:chgData name="Sylvain LIMOUZIN" userId="ed0cb233-c2d8-4a5d-9b97-c285542b2ac8" providerId="ADAL" clId="{257E82B1-BCEA-4BB9-950C-9CE178E95AE1}" dt="2023-07-08T07:51:23.136" v="2191" actId="20577"/>
          <ac:spMkLst>
            <pc:docMk/>
            <pc:sldMk cId="3614412475" sldId="262"/>
            <ac:spMk id="21" creationId="{036E4818-53AB-D233-2C24-56FACCFA6FB8}"/>
          </ac:spMkLst>
        </pc:spChg>
        <pc:spChg chg="del">
          <ac:chgData name="Sylvain LIMOUZIN" userId="ed0cb233-c2d8-4a5d-9b97-c285542b2ac8" providerId="ADAL" clId="{257E82B1-BCEA-4BB9-950C-9CE178E95AE1}" dt="2023-07-07T16:14:00.040" v="1811" actId="478"/>
          <ac:spMkLst>
            <pc:docMk/>
            <pc:sldMk cId="3614412475" sldId="262"/>
            <ac:spMk id="28" creationId="{BB1E2833-C468-49AC-AA0C-051895552517}"/>
          </ac:spMkLst>
        </pc:spChg>
        <pc:spChg chg="mod">
          <ac:chgData name="Sylvain LIMOUZIN" userId="ed0cb233-c2d8-4a5d-9b97-c285542b2ac8" providerId="ADAL" clId="{257E82B1-BCEA-4BB9-950C-9CE178E95AE1}" dt="2023-07-07T16:12:53.049" v="1783" actId="1076"/>
          <ac:spMkLst>
            <pc:docMk/>
            <pc:sldMk cId="3614412475" sldId="262"/>
            <ac:spMk id="54" creationId="{A529A4B6-DB4B-4645-8E32-2EEC85778EB9}"/>
          </ac:spMkLst>
        </pc:spChg>
        <pc:spChg chg="mod">
          <ac:chgData name="Sylvain LIMOUZIN" userId="ed0cb233-c2d8-4a5d-9b97-c285542b2ac8" providerId="ADAL" clId="{257E82B1-BCEA-4BB9-950C-9CE178E95AE1}" dt="2023-07-07T16:16:43.088" v="1977" actId="313"/>
          <ac:spMkLst>
            <pc:docMk/>
            <pc:sldMk cId="3614412475" sldId="262"/>
            <ac:spMk id="56" creationId="{BA373A80-8BB4-4B52-B73F-CB9FBE9E3DAB}"/>
          </ac:spMkLst>
        </pc:spChg>
        <pc:spChg chg="del">
          <ac:chgData name="Sylvain LIMOUZIN" userId="ed0cb233-c2d8-4a5d-9b97-c285542b2ac8" providerId="ADAL" clId="{257E82B1-BCEA-4BB9-950C-9CE178E95AE1}" dt="2023-07-07T16:12:19.287" v="1774" actId="478"/>
          <ac:spMkLst>
            <pc:docMk/>
            <pc:sldMk cId="3614412475" sldId="262"/>
            <ac:spMk id="58" creationId="{25F85021-54D8-4717-BF40-DA1B9BBB4295}"/>
          </ac:spMkLst>
        </pc:spChg>
        <pc:spChg chg="del">
          <ac:chgData name="Sylvain LIMOUZIN" userId="ed0cb233-c2d8-4a5d-9b97-c285542b2ac8" providerId="ADAL" clId="{257E82B1-BCEA-4BB9-950C-9CE178E95AE1}" dt="2023-07-07T16:13:05.356" v="1786" actId="478"/>
          <ac:spMkLst>
            <pc:docMk/>
            <pc:sldMk cId="3614412475" sldId="262"/>
            <ac:spMk id="62" creationId="{71228206-DFF4-4EDF-9C47-03419382D1EC}"/>
          </ac:spMkLst>
        </pc:spChg>
        <pc:spChg chg="del">
          <ac:chgData name="Sylvain LIMOUZIN" userId="ed0cb233-c2d8-4a5d-9b97-c285542b2ac8" providerId="ADAL" clId="{257E82B1-BCEA-4BB9-950C-9CE178E95AE1}" dt="2023-07-07T16:13:13.157" v="1789" actId="478"/>
          <ac:spMkLst>
            <pc:docMk/>
            <pc:sldMk cId="3614412475" sldId="262"/>
            <ac:spMk id="64" creationId="{D8FC662E-FC54-4CED-8D4D-9F68CF38ACEC}"/>
          </ac:spMkLst>
        </pc:spChg>
        <pc:picChg chg="add mod">
          <ac:chgData name="Sylvain LIMOUZIN" userId="ed0cb233-c2d8-4a5d-9b97-c285542b2ac8" providerId="ADAL" clId="{257E82B1-BCEA-4BB9-950C-9CE178E95AE1}" dt="2023-07-07T16:13:48.963" v="1796" actId="1076"/>
          <ac:picMkLst>
            <pc:docMk/>
            <pc:sldMk cId="3614412475" sldId="262"/>
            <ac:picMk id="2" creationId="{F3EADD80-04B5-2E39-E1C7-13BB7025BE04}"/>
          </ac:picMkLst>
        </pc:picChg>
        <pc:picChg chg="mod ord">
          <ac:chgData name="Sylvain LIMOUZIN" userId="ed0cb233-c2d8-4a5d-9b97-c285542b2ac8" providerId="ADAL" clId="{257E82B1-BCEA-4BB9-950C-9CE178E95AE1}" dt="2023-07-07T16:12:59.886" v="1784" actId="1076"/>
          <ac:picMkLst>
            <pc:docMk/>
            <pc:sldMk cId="3614412475" sldId="262"/>
            <ac:picMk id="7" creationId="{15E8DBD6-0D4F-1698-8A10-090E8749EABB}"/>
          </ac:picMkLst>
        </pc:picChg>
        <pc:picChg chg="add mod">
          <ac:chgData name="Sylvain LIMOUZIN" userId="ed0cb233-c2d8-4a5d-9b97-c285542b2ac8" providerId="ADAL" clId="{257E82B1-BCEA-4BB9-950C-9CE178E95AE1}" dt="2023-07-07T16:14:53.314" v="1815" actId="1076"/>
          <ac:picMkLst>
            <pc:docMk/>
            <pc:sldMk cId="3614412475" sldId="262"/>
            <ac:picMk id="9" creationId="{BFAC5F46-C8AE-F0DB-5141-DDED94D3C9D8}"/>
          </ac:picMkLst>
        </pc:picChg>
        <pc:picChg chg="del mod">
          <ac:chgData name="Sylvain LIMOUZIN" userId="ed0cb233-c2d8-4a5d-9b97-c285542b2ac8" providerId="ADAL" clId="{257E82B1-BCEA-4BB9-950C-9CE178E95AE1}" dt="2023-07-07T16:13:56.334" v="1810" actId="478"/>
          <ac:picMkLst>
            <pc:docMk/>
            <pc:sldMk cId="3614412475" sldId="262"/>
            <ac:picMk id="14" creationId="{85D89A22-A6C4-1AAE-B275-1D4362CCCA74}"/>
          </ac:picMkLst>
        </pc:picChg>
        <pc:picChg chg="del">
          <ac:chgData name="Sylvain LIMOUZIN" userId="ed0cb233-c2d8-4a5d-9b97-c285542b2ac8" providerId="ADAL" clId="{257E82B1-BCEA-4BB9-950C-9CE178E95AE1}" dt="2023-07-07T16:13:06.514" v="1787" actId="478"/>
          <ac:picMkLst>
            <pc:docMk/>
            <pc:sldMk cId="3614412475" sldId="262"/>
            <ac:picMk id="15" creationId="{F68601CA-C9B6-B5F8-2930-FFD2B7B9A595}"/>
          </ac:picMkLst>
        </pc:picChg>
      </pc:sldChg>
      <pc:sldChg chg="del">
        <pc:chgData name="Sylvain LIMOUZIN" userId="ed0cb233-c2d8-4a5d-9b97-c285542b2ac8" providerId="ADAL" clId="{257E82B1-BCEA-4BB9-950C-9CE178E95AE1}" dt="2023-07-08T13:51:48.342" v="3789" actId="47"/>
        <pc:sldMkLst>
          <pc:docMk/>
          <pc:sldMk cId="1936871490" sldId="263"/>
        </pc:sldMkLst>
      </pc:sldChg>
      <pc:sldChg chg="addSp delSp modSp mod ord addAnim delAnim modAnim">
        <pc:chgData name="Sylvain LIMOUZIN" userId="ed0cb233-c2d8-4a5d-9b97-c285542b2ac8" providerId="ADAL" clId="{257E82B1-BCEA-4BB9-950C-9CE178E95AE1}" dt="2023-07-08T13:45:21.890" v="3732" actId="20577"/>
        <pc:sldMkLst>
          <pc:docMk/>
          <pc:sldMk cId="4062941944" sldId="266"/>
        </pc:sldMkLst>
        <pc:spChg chg="add mod">
          <ac:chgData name="Sylvain LIMOUZIN" userId="ed0cb233-c2d8-4a5d-9b97-c285542b2ac8" providerId="ADAL" clId="{257E82B1-BCEA-4BB9-950C-9CE178E95AE1}" dt="2023-07-08T13:41:14.261" v="3479" actId="403"/>
          <ac:spMkLst>
            <pc:docMk/>
            <pc:sldMk cId="4062941944" sldId="266"/>
            <ac:spMk id="3" creationId="{3920979C-45B6-7B63-6EF1-C1145A3AA915}"/>
          </ac:spMkLst>
        </pc:spChg>
        <pc:spChg chg="add del mod">
          <ac:chgData name="Sylvain LIMOUZIN" userId="ed0cb233-c2d8-4a5d-9b97-c285542b2ac8" providerId="ADAL" clId="{257E82B1-BCEA-4BB9-950C-9CE178E95AE1}" dt="2023-07-08T13:27:31.021" v="3017" actId="931"/>
          <ac:spMkLst>
            <pc:docMk/>
            <pc:sldMk cId="4062941944" sldId="266"/>
            <ac:spMk id="6" creationId="{B597B750-5C98-0BD2-0968-9DAE5438AA3A}"/>
          </ac:spMkLst>
        </pc:spChg>
        <pc:spChg chg="add del mod">
          <ac:chgData name="Sylvain LIMOUZIN" userId="ed0cb233-c2d8-4a5d-9b97-c285542b2ac8" providerId="ADAL" clId="{257E82B1-BCEA-4BB9-950C-9CE178E95AE1}" dt="2023-07-08T13:27:45.148" v="3019" actId="931"/>
          <ac:spMkLst>
            <pc:docMk/>
            <pc:sldMk cId="4062941944" sldId="266"/>
            <ac:spMk id="12" creationId="{92160349-7B19-C6BF-A63D-5C00DB1A3623}"/>
          </ac:spMkLst>
        </pc:spChg>
        <pc:spChg chg="add del mod">
          <ac:chgData name="Sylvain LIMOUZIN" userId="ed0cb233-c2d8-4a5d-9b97-c285542b2ac8" providerId="ADAL" clId="{257E82B1-BCEA-4BB9-950C-9CE178E95AE1}" dt="2023-07-08T13:39:17.457" v="3462" actId="22"/>
          <ac:spMkLst>
            <pc:docMk/>
            <pc:sldMk cId="4062941944" sldId="266"/>
            <ac:spMk id="17" creationId="{0AB1F92D-A314-9979-038C-227516574051}"/>
          </ac:spMkLst>
        </pc:spChg>
        <pc:spChg chg="add mod">
          <ac:chgData name="Sylvain LIMOUZIN" userId="ed0cb233-c2d8-4a5d-9b97-c285542b2ac8" providerId="ADAL" clId="{257E82B1-BCEA-4BB9-950C-9CE178E95AE1}" dt="2023-07-08T13:42:53.745" v="3557" actId="1076"/>
          <ac:spMkLst>
            <pc:docMk/>
            <pc:sldMk cId="4062941944" sldId="266"/>
            <ac:spMk id="18" creationId="{253B8020-0E71-4AFC-CE3D-194D2A356BFD}"/>
          </ac:spMkLst>
        </pc:spChg>
        <pc:spChg chg="add mod">
          <ac:chgData name="Sylvain LIMOUZIN" userId="ed0cb233-c2d8-4a5d-9b97-c285542b2ac8" providerId="ADAL" clId="{257E82B1-BCEA-4BB9-950C-9CE178E95AE1}" dt="2023-07-08T13:42:53.745" v="3557" actId="1076"/>
          <ac:spMkLst>
            <pc:docMk/>
            <pc:sldMk cId="4062941944" sldId="266"/>
            <ac:spMk id="19" creationId="{D7AB049C-312D-0A84-D5F7-CAF40496E84D}"/>
          </ac:spMkLst>
        </pc:spChg>
        <pc:spChg chg="add mod">
          <ac:chgData name="Sylvain LIMOUZIN" userId="ed0cb233-c2d8-4a5d-9b97-c285542b2ac8" providerId="ADAL" clId="{257E82B1-BCEA-4BB9-950C-9CE178E95AE1}" dt="2023-07-08T13:42:53.745" v="3557" actId="1076"/>
          <ac:spMkLst>
            <pc:docMk/>
            <pc:sldMk cId="4062941944" sldId="266"/>
            <ac:spMk id="20" creationId="{5724ABF8-3A83-0B09-BF9D-21E908615D33}"/>
          </ac:spMkLst>
        </pc:spChg>
        <pc:spChg chg="mod">
          <ac:chgData name="Sylvain LIMOUZIN" userId="ed0cb233-c2d8-4a5d-9b97-c285542b2ac8" providerId="ADAL" clId="{257E82B1-BCEA-4BB9-950C-9CE178E95AE1}" dt="2023-07-08T13:42:53.745" v="3557" actId="1076"/>
          <ac:spMkLst>
            <pc:docMk/>
            <pc:sldMk cId="4062941944" sldId="266"/>
            <ac:spMk id="21" creationId="{1A9B6E91-2495-160D-2C28-AB8B23132C50}"/>
          </ac:spMkLst>
        </pc:spChg>
        <pc:spChg chg="mod">
          <ac:chgData name="Sylvain LIMOUZIN" userId="ed0cb233-c2d8-4a5d-9b97-c285542b2ac8" providerId="ADAL" clId="{257E82B1-BCEA-4BB9-950C-9CE178E95AE1}" dt="2023-07-08T13:42:53.745" v="3557" actId="1076"/>
          <ac:spMkLst>
            <pc:docMk/>
            <pc:sldMk cId="4062941944" sldId="266"/>
            <ac:spMk id="22" creationId="{30DD0860-E968-00AB-AAC0-5701394373E6}"/>
          </ac:spMkLst>
        </pc:spChg>
        <pc:spChg chg="mod">
          <ac:chgData name="Sylvain LIMOUZIN" userId="ed0cb233-c2d8-4a5d-9b97-c285542b2ac8" providerId="ADAL" clId="{257E82B1-BCEA-4BB9-950C-9CE178E95AE1}" dt="2023-07-08T13:42:53.745" v="3557" actId="1076"/>
          <ac:spMkLst>
            <pc:docMk/>
            <pc:sldMk cId="4062941944" sldId="266"/>
            <ac:spMk id="23" creationId="{D5B5CADF-AB44-888B-EDCC-B1F11D1E4BDA}"/>
          </ac:spMkLst>
        </pc:spChg>
        <pc:spChg chg="mod">
          <ac:chgData name="Sylvain LIMOUZIN" userId="ed0cb233-c2d8-4a5d-9b97-c285542b2ac8" providerId="ADAL" clId="{257E82B1-BCEA-4BB9-950C-9CE178E95AE1}" dt="2023-07-08T13:42:53.745" v="3557" actId="1076"/>
          <ac:spMkLst>
            <pc:docMk/>
            <pc:sldMk cId="4062941944" sldId="266"/>
            <ac:spMk id="24" creationId="{CFC77979-EEE0-FF06-89A9-FFCF1534A18E}"/>
          </ac:spMkLst>
        </pc:spChg>
        <pc:spChg chg="mod">
          <ac:chgData name="Sylvain LIMOUZIN" userId="ed0cb233-c2d8-4a5d-9b97-c285542b2ac8" providerId="ADAL" clId="{257E82B1-BCEA-4BB9-950C-9CE178E95AE1}" dt="2023-07-08T13:42:53.745" v="3557" actId="1076"/>
          <ac:spMkLst>
            <pc:docMk/>
            <pc:sldMk cId="4062941944" sldId="266"/>
            <ac:spMk id="25" creationId="{7D94A638-F5D2-1325-E5CD-A0F78BE153C6}"/>
          </ac:spMkLst>
        </pc:spChg>
        <pc:spChg chg="mod">
          <ac:chgData name="Sylvain LIMOUZIN" userId="ed0cb233-c2d8-4a5d-9b97-c285542b2ac8" providerId="ADAL" clId="{257E82B1-BCEA-4BB9-950C-9CE178E95AE1}" dt="2023-07-08T13:42:53.745" v="3557" actId="1076"/>
          <ac:spMkLst>
            <pc:docMk/>
            <pc:sldMk cId="4062941944" sldId="266"/>
            <ac:spMk id="26" creationId="{D836C289-2ADF-A638-27BD-4EACBDAA8D1E}"/>
          </ac:spMkLst>
        </pc:spChg>
        <pc:spChg chg="mod">
          <ac:chgData name="Sylvain LIMOUZIN" userId="ed0cb233-c2d8-4a5d-9b97-c285542b2ac8" providerId="ADAL" clId="{257E82B1-BCEA-4BB9-950C-9CE178E95AE1}" dt="2023-07-08T13:42:53.745" v="3557" actId="1076"/>
          <ac:spMkLst>
            <pc:docMk/>
            <pc:sldMk cId="4062941944" sldId="266"/>
            <ac:spMk id="27" creationId="{23FD3E5B-3BE1-4466-7DE5-4858E05AF74F}"/>
          </ac:spMkLst>
        </pc:spChg>
        <pc:spChg chg="mod">
          <ac:chgData name="Sylvain LIMOUZIN" userId="ed0cb233-c2d8-4a5d-9b97-c285542b2ac8" providerId="ADAL" clId="{257E82B1-BCEA-4BB9-950C-9CE178E95AE1}" dt="2023-07-08T13:42:53.745" v="3557" actId="1076"/>
          <ac:spMkLst>
            <pc:docMk/>
            <pc:sldMk cId="4062941944" sldId="266"/>
            <ac:spMk id="28" creationId="{46E4995C-03CF-9481-11E9-BA0B18BD23A0}"/>
          </ac:spMkLst>
        </pc:spChg>
        <pc:spChg chg="mod">
          <ac:chgData name="Sylvain LIMOUZIN" userId="ed0cb233-c2d8-4a5d-9b97-c285542b2ac8" providerId="ADAL" clId="{257E82B1-BCEA-4BB9-950C-9CE178E95AE1}" dt="2023-07-08T13:42:53.745" v="3557" actId="1076"/>
          <ac:spMkLst>
            <pc:docMk/>
            <pc:sldMk cId="4062941944" sldId="266"/>
            <ac:spMk id="29" creationId="{2E480EAD-25AE-60F2-7F92-CBC520770A6D}"/>
          </ac:spMkLst>
        </pc:spChg>
        <pc:spChg chg="mod">
          <ac:chgData name="Sylvain LIMOUZIN" userId="ed0cb233-c2d8-4a5d-9b97-c285542b2ac8" providerId="ADAL" clId="{257E82B1-BCEA-4BB9-950C-9CE178E95AE1}" dt="2023-07-08T13:42:53.745" v="3557" actId="1076"/>
          <ac:spMkLst>
            <pc:docMk/>
            <pc:sldMk cId="4062941944" sldId="266"/>
            <ac:spMk id="30" creationId="{7ABF1A75-E834-E392-549E-59326FBC82C5}"/>
          </ac:spMkLst>
        </pc:spChg>
        <pc:spChg chg="mod">
          <ac:chgData name="Sylvain LIMOUZIN" userId="ed0cb233-c2d8-4a5d-9b97-c285542b2ac8" providerId="ADAL" clId="{257E82B1-BCEA-4BB9-950C-9CE178E95AE1}" dt="2023-07-08T13:42:53.745" v="3557" actId="1076"/>
          <ac:spMkLst>
            <pc:docMk/>
            <pc:sldMk cId="4062941944" sldId="266"/>
            <ac:spMk id="31" creationId="{AC4B4FF1-AE20-690C-5194-FA08DDCD7F49}"/>
          </ac:spMkLst>
        </pc:spChg>
        <pc:spChg chg="mod">
          <ac:chgData name="Sylvain LIMOUZIN" userId="ed0cb233-c2d8-4a5d-9b97-c285542b2ac8" providerId="ADAL" clId="{257E82B1-BCEA-4BB9-950C-9CE178E95AE1}" dt="2023-07-08T13:42:53.745" v="3557" actId="1076"/>
          <ac:spMkLst>
            <pc:docMk/>
            <pc:sldMk cId="4062941944" sldId="266"/>
            <ac:spMk id="32" creationId="{2F91928A-57D8-A2D8-0C30-0C805D18B7BE}"/>
          </ac:spMkLst>
        </pc:spChg>
        <pc:spChg chg="mod">
          <ac:chgData name="Sylvain LIMOUZIN" userId="ed0cb233-c2d8-4a5d-9b97-c285542b2ac8" providerId="ADAL" clId="{257E82B1-BCEA-4BB9-950C-9CE178E95AE1}" dt="2023-07-08T13:42:53.745" v="3557" actId="1076"/>
          <ac:spMkLst>
            <pc:docMk/>
            <pc:sldMk cId="4062941944" sldId="266"/>
            <ac:spMk id="33" creationId="{3E47085F-F51C-7E82-A22C-FCE2321032C5}"/>
          </ac:spMkLst>
        </pc:spChg>
        <pc:spChg chg="mod">
          <ac:chgData name="Sylvain LIMOUZIN" userId="ed0cb233-c2d8-4a5d-9b97-c285542b2ac8" providerId="ADAL" clId="{257E82B1-BCEA-4BB9-950C-9CE178E95AE1}" dt="2023-07-08T13:42:53.745" v="3557" actId="1076"/>
          <ac:spMkLst>
            <pc:docMk/>
            <pc:sldMk cId="4062941944" sldId="266"/>
            <ac:spMk id="34" creationId="{F74E0504-8924-B562-646A-53E2F9471216}"/>
          </ac:spMkLst>
        </pc:spChg>
        <pc:spChg chg="mod">
          <ac:chgData name="Sylvain LIMOUZIN" userId="ed0cb233-c2d8-4a5d-9b97-c285542b2ac8" providerId="ADAL" clId="{257E82B1-BCEA-4BB9-950C-9CE178E95AE1}" dt="2023-07-08T13:42:53.745" v="3557" actId="1076"/>
          <ac:spMkLst>
            <pc:docMk/>
            <pc:sldMk cId="4062941944" sldId="266"/>
            <ac:spMk id="35" creationId="{5138316E-2A1C-3FEE-7CF5-9670621E9B3C}"/>
          </ac:spMkLst>
        </pc:spChg>
        <pc:spChg chg="add mod">
          <ac:chgData name="Sylvain LIMOUZIN" userId="ed0cb233-c2d8-4a5d-9b97-c285542b2ac8" providerId="ADAL" clId="{257E82B1-BCEA-4BB9-950C-9CE178E95AE1}" dt="2023-07-08T13:42:53.745" v="3557" actId="1076"/>
          <ac:spMkLst>
            <pc:docMk/>
            <pc:sldMk cId="4062941944" sldId="266"/>
            <ac:spMk id="36" creationId="{E4BD3A59-297B-F69E-EDC0-9882B41FCAB3}"/>
          </ac:spMkLst>
        </pc:spChg>
        <pc:spChg chg="mod">
          <ac:chgData name="Sylvain LIMOUZIN" userId="ed0cb233-c2d8-4a5d-9b97-c285542b2ac8" providerId="ADAL" clId="{257E82B1-BCEA-4BB9-950C-9CE178E95AE1}" dt="2023-07-08T13:42:39.438" v="3555" actId="14100"/>
          <ac:spMkLst>
            <pc:docMk/>
            <pc:sldMk cId="4062941944" sldId="266"/>
            <ac:spMk id="37" creationId="{43C40701-B119-480D-B136-5D9A8F810994}"/>
          </ac:spMkLst>
        </pc:spChg>
        <pc:spChg chg="mod">
          <ac:chgData name="Sylvain LIMOUZIN" userId="ed0cb233-c2d8-4a5d-9b97-c285542b2ac8" providerId="ADAL" clId="{257E82B1-BCEA-4BB9-950C-9CE178E95AE1}" dt="2023-07-08T13:30:29.222" v="3284" actId="14100"/>
          <ac:spMkLst>
            <pc:docMk/>
            <pc:sldMk cId="4062941944" sldId="266"/>
            <ac:spMk id="38" creationId="{95E1D0AB-491A-FF2C-0F52-2F4CAE674B63}"/>
          </ac:spMkLst>
        </pc:spChg>
        <pc:spChg chg="del">
          <ac:chgData name="Sylvain LIMOUZIN" userId="ed0cb233-c2d8-4a5d-9b97-c285542b2ac8" providerId="ADAL" clId="{257E82B1-BCEA-4BB9-950C-9CE178E95AE1}" dt="2023-07-08T13:24:42.098" v="2836" actId="478"/>
          <ac:spMkLst>
            <pc:docMk/>
            <pc:sldMk cId="4062941944" sldId="266"/>
            <ac:spMk id="39" creationId="{A6A9555B-7ED5-2FD0-F041-1176BCFA41DB}"/>
          </ac:spMkLst>
        </pc:spChg>
        <pc:spChg chg="add mod">
          <ac:chgData name="Sylvain LIMOUZIN" userId="ed0cb233-c2d8-4a5d-9b97-c285542b2ac8" providerId="ADAL" clId="{257E82B1-BCEA-4BB9-950C-9CE178E95AE1}" dt="2023-07-08T13:42:53.745" v="3557" actId="1076"/>
          <ac:spMkLst>
            <pc:docMk/>
            <pc:sldMk cId="4062941944" sldId="266"/>
            <ac:spMk id="40" creationId="{E841992C-2F92-8255-9071-C6B501016F17}"/>
          </ac:spMkLst>
        </pc:spChg>
        <pc:spChg chg="add del mod">
          <ac:chgData name="Sylvain LIMOUZIN" userId="ed0cb233-c2d8-4a5d-9b97-c285542b2ac8" providerId="ADAL" clId="{257E82B1-BCEA-4BB9-950C-9CE178E95AE1}" dt="2023-07-08T13:42:25.448" v="3519" actId="478"/>
          <ac:spMkLst>
            <pc:docMk/>
            <pc:sldMk cId="4062941944" sldId="266"/>
            <ac:spMk id="41" creationId="{D7E1129C-DFAE-53CD-F93B-FCBA942A568C}"/>
          </ac:spMkLst>
        </pc:spChg>
        <pc:spChg chg="add del mod">
          <ac:chgData name="Sylvain LIMOUZIN" userId="ed0cb233-c2d8-4a5d-9b97-c285542b2ac8" providerId="ADAL" clId="{257E82B1-BCEA-4BB9-950C-9CE178E95AE1}" dt="2023-07-08T13:40:22.578" v="3468" actId="478"/>
          <ac:spMkLst>
            <pc:docMk/>
            <pc:sldMk cId="4062941944" sldId="266"/>
            <ac:spMk id="46" creationId="{7CF9C42A-50D3-B2D3-CB0D-1368886245B3}"/>
          </ac:spMkLst>
        </pc:spChg>
        <pc:spChg chg="add mod">
          <ac:chgData name="Sylvain LIMOUZIN" userId="ed0cb233-c2d8-4a5d-9b97-c285542b2ac8" providerId="ADAL" clId="{257E82B1-BCEA-4BB9-950C-9CE178E95AE1}" dt="2023-07-08T13:45:21.890" v="3732" actId="20577"/>
          <ac:spMkLst>
            <pc:docMk/>
            <pc:sldMk cId="4062941944" sldId="266"/>
            <ac:spMk id="51" creationId="{2558A157-97E0-9726-25B4-FDD0582E035E}"/>
          </ac:spMkLst>
        </pc:spChg>
        <pc:picChg chg="del">
          <ac:chgData name="Sylvain LIMOUZIN" userId="ed0cb233-c2d8-4a5d-9b97-c285542b2ac8" providerId="ADAL" clId="{257E82B1-BCEA-4BB9-950C-9CE178E95AE1}" dt="2023-07-08T13:25:31.544" v="2874" actId="478"/>
          <ac:picMkLst>
            <pc:docMk/>
            <pc:sldMk cId="4062941944" sldId="266"/>
            <ac:picMk id="4" creationId="{B4E9F9EE-1F9B-FAB8-7A09-CAB816429C58}"/>
          </ac:picMkLst>
        </pc:picChg>
        <pc:picChg chg="add del mod">
          <ac:chgData name="Sylvain LIMOUZIN" userId="ed0cb233-c2d8-4a5d-9b97-c285542b2ac8" providerId="ADAL" clId="{257E82B1-BCEA-4BB9-950C-9CE178E95AE1}" dt="2023-07-08T13:27:16.872" v="3016" actId="931"/>
          <ac:picMkLst>
            <pc:docMk/>
            <pc:sldMk cId="4062941944" sldId="266"/>
            <ac:picMk id="8" creationId="{E80BD15F-E717-15A4-F242-965E616011E5}"/>
          </ac:picMkLst>
        </pc:picChg>
        <pc:picChg chg="add del mod">
          <ac:chgData name="Sylvain LIMOUZIN" userId="ed0cb233-c2d8-4a5d-9b97-c285542b2ac8" providerId="ADAL" clId="{257E82B1-BCEA-4BB9-950C-9CE178E95AE1}" dt="2023-07-08T13:27:33.288" v="3018" actId="478"/>
          <ac:picMkLst>
            <pc:docMk/>
            <pc:sldMk cId="4062941944" sldId="266"/>
            <ac:picMk id="10" creationId="{A3BF2B67-8F34-908D-92BB-88041CC33920}"/>
          </ac:picMkLst>
        </pc:picChg>
        <pc:picChg chg="add del mod">
          <ac:chgData name="Sylvain LIMOUZIN" userId="ed0cb233-c2d8-4a5d-9b97-c285542b2ac8" providerId="ADAL" clId="{257E82B1-BCEA-4BB9-950C-9CE178E95AE1}" dt="2023-07-08T13:31:40.289" v="3317" actId="478"/>
          <ac:picMkLst>
            <pc:docMk/>
            <pc:sldMk cId="4062941944" sldId="266"/>
            <ac:picMk id="14" creationId="{23350F4F-8D6A-D883-609E-6DB2EB33D5D2}"/>
          </ac:picMkLst>
        </pc:picChg>
        <pc:picChg chg="add mod">
          <ac:chgData name="Sylvain LIMOUZIN" userId="ed0cb233-c2d8-4a5d-9b97-c285542b2ac8" providerId="ADAL" clId="{257E82B1-BCEA-4BB9-950C-9CE178E95AE1}" dt="2023-07-08T13:30:43.328" v="3285" actId="1076"/>
          <ac:picMkLst>
            <pc:docMk/>
            <pc:sldMk cId="4062941944" sldId="266"/>
            <ac:picMk id="15" creationId="{A9BC2EB9-068A-18CE-97C4-427A2826E7D1}"/>
          </ac:picMkLst>
        </pc:picChg>
        <pc:picChg chg="add del mod">
          <ac:chgData name="Sylvain LIMOUZIN" userId="ed0cb233-c2d8-4a5d-9b97-c285542b2ac8" providerId="ADAL" clId="{257E82B1-BCEA-4BB9-950C-9CE178E95AE1}" dt="2023-07-08T13:38:08.219" v="3460"/>
          <ac:picMkLst>
            <pc:docMk/>
            <pc:sldMk cId="4062941944" sldId="266"/>
            <ac:picMk id="42" creationId="{80B15247-F85F-20CF-E41A-0F1D531B1815}"/>
          </ac:picMkLst>
        </pc:picChg>
        <pc:picChg chg="add del mod ord">
          <ac:chgData name="Sylvain LIMOUZIN" userId="ed0cb233-c2d8-4a5d-9b97-c285542b2ac8" providerId="ADAL" clId="{257E82B1-BCEA-4BB9-950C-9CE178E95AE1}" dt="2023-07-08T13:39:30.660" v="3467" actId="478"/>
          <ac:picMkLst>
            <pc:docMk/>
            <pc:sldMk cId="4062941944" sldId="266"/>
            <ac:picMk id="44" creationId="{7CCE2F85-6F4F-CEFF-A141-E2DD11E51CD8}"/>
          </ac:picMkLst>
        </pc:picChg>
        <pc:picChg chg="add mod modCrop">
          <ac:chgData name="Sylvain LIMOUZIN" userId="ed0cb233-c2d8-4a5d-9b97-c285542b2ac8" providerId="ADAL" clId="{257E82B1-BCEA-4BB9-950C-9CE178E95AE1}" dt="2023-07-08T13:43:43.590" v="3628" actId="1076"/>
          <ac:picMkLst>
            <pc:docMk/>
            <pc:sldMk cId="4062941944" sldId="266"/>
            <ac:picMk id="48" creationId="{473BC917-5D9F-0C99-E3EA-D2893C732E84}"/>
          </ac:picMkLst>
        </pc:picChg>
        <pc:picChg chg="add mod">
          <ac:chgData name="Sylvain LIMOUZIN" userId="ed0cb233-c2d8-4a5d-9b97-c285542b2ac8" providerId="ADAL" clId="{257E82B1-BCEA-4BB9-950C-9CE178E95AE1}" dt="2023-07-08T13:44:52.075" v="3729" actId="1076"/>
          <ac:picMkLst>
            <pc:docMk/>
            <pc:sldMk cId="4062941944" sldId="266"/>
            <ac:picMk id="50" creationId="{6C85E563-E20D-A8DA-0195-D97CF9692D80}"/>
          </ac:picMkLst>
        </pc:picChg>
      </pc:sldChg>
      <pc:sldChg chg="del">
        <pc:chgData name="Sylvain LIMOUZIN" userId="ed0cb233-c2d8-4a5d-9b97-c285542b2ac8" providerId="ADAL" clId="{257E82B1-BCEA-4BB9-950C-9CE178E95AE1}" dt="2023-07-08T13:52:02.253" v="3802" actId="47"/>
        <pc:sldMkLst>
          <pc:docMk/>
          <pc:sldMk cId="0" sldId="268"/>
        </pc:sldMkLst>
      </pc:sldChg>
      <pc:sldChg chg="addSp delSp modSp mod ord">
        <pc:chgData name="Sylvain LIMOUZIN" userId="ed0cb233-c2d8-4a5d-9b97-c285542b2ac8" providerId="ADAL" clId="{257E82B1-BCEA-4BB9-950C-9CE178E95AE1}" dt="2023-07-08T13:46:57.643" v="3744" actId="20577"/>
        <pc:sldMkLst>
          <pc:docMk/>
          <pc:sldMk cId="220643750" sldId="269"/>
        </pc:sldMkLst>
        <pc:spChg chg="add del mod">
          <ac:chgData name="Sylvain LIMOUZIN" userId="ed0cb233-c2d8-4a5d-9b97-c285542b2ac8" providerId="ADAL" clId="{257E82B1-BCEA-4BB9-950C-9CE178E95AE1}" dt="2023-07-07T16:03:36.151" v="1668" actId="478"/>
          <ac:spMkLst>
            <pc:docMk/>
            <pc:sldMk cId="220643750" sldId="269"/>
            <ac:spMk id="14" creationId="{CD62579A-3047-8225-060A-9956DD2FCACB}"/>
          </ac:spMkLst>
        </pc:spChg>
        <pc:spChg chg="mod">
          <ac:chgData name="Sylvain LIMOUZIN" userId="ed0cb233-c2d8-4a5d-9b97-c285542b2ac8" providerId="ADAL" clId="{257E82B1-BCEA-4BB9-950C-9CE178E95AE1}" dt="2023-07-07T15:51:47.555" v="1381" actId="20577"/>
          <ac:spMkLst>
            <pc:docMk/>
            <pc:sldMk cId="220643750" sldId="269"/>
            <ac:spMk id="29" creationId="{6BE9560F-F116-73C3-0BA3-19DD2DDEDD49}"/>
          </ac:spMkLst>
        </pc:spChg>
        <pc:spChg chg="mod">
          <ac:chgData name="Sylvain LIMOUZIN" userId="ed0cb233-c2d8-4a5d-9b97-c285542b2ac8" providerId="ADAL" clId="{257E82B1-BCEA-4BB9-950C-9CE178E95AE1}" dt="2023-07-08T13:46:57.643" v="3744" actId="20577"/>
          <ac:spMkLst>
            <pc:docMk/>
            <pc:sldMk cId="220643750" sldId="269"/>
            <ac:spMk id="30" creationId="{F9FBA582-3B2D-04ED-A7F5-6AFF72466120}"/>
          </ac:spMkLst>
        </pc:spChg>
        <pc:spChg chg="mod">
          <ac:chgData name="Sylvain LIMOUZIN" userId="ed0cb233-c2d8-4a5d-9b97-c285542b2ac8" providerId="ADAL" clId="{257E82B1-BCEA-4BB9-950C-9CE178E95AE1}" dt="2023-07-07T15:52:19.087" v="1406" actId="1076"/>
          <ac:spMkLst>
            <pc:docMk/>
            <pc:sldMk cId="220643750" sldId="269"/>
            <ac:spMk id="31" creationId="{22D9772F-AC81-D2BB-A631-0BF5EE79D807}"/>
          </ac:spMkLst>
        </pc:spChg>
        <pc:spChg chg="mod">
          <ac:chgData name="Sylvain LIMOUZIN" userId="ed0cb233-c2d8-4a5d-9b97-c285542b2ac8" providerId="ADAL" clId="{257E82B1-BCEA-4BB9-950C-9CE178E95AE1}" dt="2023-07-07T16:00:37.641" v="1523" actId="20577"/>
          <ac:spMkLst>
            <pc:docMk/>
            <pc:sldMk cId="220643750" sldId="269"/>
            <ac:spMk id="44" creationId="{6289FD60-3825-9358-17BF-6F5EF202DCE3}"/>
          </ac:spMkLst>
        </pc:spChg>
        <pc:spChg chg="mod">
          <ac:chgData name="Sylvain LIMOUZIN" userId="ed0cb233-c2d8-4a5d-9b97-c285542b2ac8" providerId="ADAL" clId="{257E82B1-BCEA-4BB9-950C-9CE178E95AE1}" dt="2023-07-07T15:51:35.587" v="1371" actId="1076"/>
          <ac:spMkLst>
            <pc:docMk/>
            <pc:sldMk cId="220643750" sldId="269"/>
            <ac:spMk id="45" creationId="{70FF4ACE-73FA-5179-A0CB-FA786BC61C37}"/>
          </ac:spMkLst>
        </pc:spChg>
        <pc:spChg chg="mod">
          <ac:chgData name="Sylvain LIMOUZIN" userId="ed0cb233-c2d8-4a5d-9b97-c285542b2ac8" providerId="ADAL" clId="{257E82B1-BCEA-4BB9-950C-9CE178E95AE1}" dt="2023-07-07T15:50:00.186" v="1261" actId="20577"/>
          <ac:spMkLst>
            <pc:docMk/>
            <pc:sldMk cId="220643750" sldId="269"/>
            <ac:spMk id="46" creationId="{384614A2-6371-2F34-0436-E2984D08DDE5}"/>
          </ac:spMkLst>
        </pc:spChg>
        <pc:spChg chg="del">
          <ac:chgData name="Sylvain LIMOUZIN" userId="ed0cb233-c2d8-4a5d-9b97-c285542b2ac8" providerId="ADAL" clId="{257E82B1-BCEA-4BB9-950C-9CE178E95AE1}" dt="2023-07-07T15:47:43.971" v="978" actId="931"/>
          <ac:spMkLst>
            <pc:docMk/>
            <pc:sldMk cId="220643750" sldId="269"/>
            <ac:spMk id="48" creationId="{63ABBE91-5587-09B3-F29E-0B4F028C3054}"/>
          </ac:spMkLst>
        </pc:spChg>
        <pc:spChg chg="del">
          <ac:chgData name="Sylvain LIMOUZIN" userId="ed0cb233-c2d8-4a5d-9b97-c285542b2ac8" providerId="ADAL" clId="{257E82B1-BCEA-4BB9-950C-9CE178E95AE1}" dt="2023-07-07T15:58:21.039" v="1488" actId="931"/>
          <ac:spMkLst>
            <pc:docMk/>
            <pc:sldMk cId="220643750" sldId="269"/>
            <ac:spMk id="50" creationId="{4D318A4B-26D7-290C-2959-ED52541953E6}"/>
          </ac:spMkLst>
        </pc:spChg>
        <pc:spChg chg="del">
          <ac:chgData name="Sylvain LIMOUZIN" userId="ed0cb233-c2d8-4a5d-9b97-c285542b2ac8" providerId="ADAL" clId="{257E82B1-BCEA-4BB9-950C-9CE178E95AE1}" dt="2023-07-07T15:46:00.635" v="974" actId="931"/>
          <ac:spMkLst>
            <pc:docMk/>
            <pc:sldMk cId="220643750" sldId="269"/>
            <ac:spMk id="51" creationId="{4182667A-9077-D1B4-8CEF-BBDC2B123D2A}"/>
          </ac:spMkLst>
        </pc:spChg>
        <pc:spChg chg="del">
          <ac:chgData name="Sylvain LIMOUZIN" userId="ed0cb233-c2d8-4a5d-9b97-c285542b2ac8" providerId="ADAL" clId="{257E82B1-BCEA-4BB9-950C-9CE178E95AE1}" dt="2023-07-07T16:02:36.122" v="1556" actId="478"/>
          <ac:spMkLst>
            <pc:docMk/>
            <pc:sldMk cId="220643750" sldId="269"/>
            <ac:spMk id="52" creationId="{77C626A0-70B7-F570-D9DD-9DEAE265B336}"/>
          </ac:spMkLst>
        </pc:spChg>
        <pc:spChg chg="mod">
          <ac:chgData name="Sylvain LIMOUZIN" userId="ed0cb233-c2d8-4a5d-9b97-c285542b2ac8" providerId="ADAL" clId="{257E82B1-BCEA-4BB9-950C-9CE178E95AE1}" dt="2023-07-07T16:04:39.472" v="1679" actId="1076"/>
          <ac:spMkLst>
            <pc:docMk/>
            <pc:sldMk cId="220643750" sldId="269"/>
            <ac:spMk id="124" creationId="{BF4A27C7-A4A7-40FE-B40E-9F2A5A867927}"/>
          </ac:spMkLst>
        </pc:spChg>
        <pc:grpChg chg="mod">
          <ac:chgData name="Sylvain LIMOUZIN" userId="ed0cb233-c2d8-4a5d-9b97-c285542b2ac8" providerId="ADAL" clId="{257E82B1-BCEA-4BB9-950C-9CE178E95AE1}" dt="2023-07-07T15:55:52.909" v="1485" actId="1076"/>
          <ac:grpSpMkLst>
            <pc:docMk/>
            <pc:sldMk cId="220643750" sldId="269"/>
            <ac:grpSpMk id="25" creationId="{13C975F1-08AD-B66A-1117-2550BBAF7502}"/>
          </ac:grpSpMkLst>
        </pc:grpChg>
        <pc:picChg chg="add del mod">
          <ac:chgData name="Sylvain LIMOUZIN" userId="ed0cb233-c2d8-4a5d-9b97-c285542b2ac8" providerId="ADAL" clId="{257E82B1-BCEA-4BB9-950C-9CE178E95AE1}" dt="2023-07-07T15:46:05.507" v="977" actId="478"/>
          <ac:picMkLst>
            <pc:docMk/>
            <pc:sldMk cId="220643750" sldId="269"/>
            <ac:picMk id="2" creationId="{E4A12AAC-988E-C40C-0799-79DAC36B95E6}"/>
          </ac:picMkLst>
        </pc:picChg>
        <pc:picChg chg="add mod">
          <ac:chgData name="Sylvain LIMOUZIN" userId="ed0cb233-c2d8-4a5d-9b97-c285542b2ac8" providerId="ADAL" clId="{257E82B1-BCEA-4BB9-950C-9CE178E95AE1}" dt="2023-07-07T15:56:01.532" v="1487" actId="1076"/>
          <ac:picMkLst>
            <pc:docMk/>
            <pc:sldMk cId="220643750" sldId="269"/>
            <ac:picMk id="4" creationId="{935DFD0C-4ED3-F0D0-41BE-0BE751714A14}"/>
          </ac:picMkLst>
        </pc:picChg>
        <pc:picChg chg="add mod">
          <ac:chgData name="Sylvain LIMOUZIN" userId="ed0cb233-c2d8-4a5d-9b97-c285542b2ac8" providerId="ADAL" clId="{257E82B1-BCEA-4BB9-950C-9CE178E95AE1}" dt="2023-07-07T16:05:25.813" v="1680"/>
          <ac:picMkLst>
            <pc:docMk/>
            <pc:sldMk cId="220643750" sldId="269"/>
            <ac:picMk id="6" creationId="{D190F4C2-C2A8-4C8B-7BF4-8326DA06774B}"/>
          </ac:picMkLst>
        </pc:picChg>
        <pc:picChg chg="add mod">
          <ac:chgData name="Sylvain LIMOUZIN" userId="ed0cb233-c2d8-4a5d-9b97-c285542b2ac8" providerId="ADAL" clId="{257E82B1-BCEA-4BB9-950C-9CE178E95AE1}" dt="2023-07-07T15:58:27.736" v="1492" actId="962"/>
          <ac:picMkLst>
            <pc:docMk/>
            <pc:sldMk cId="220643750" sldId="269"/>
            <ac:picMk id="8" creationId="{661FBD0C-5BBD-A4A5-7737-89CB0322B92B}"/>
          </ac:picMkLst>
        </pc:picChg>
        <pc:picChg chg="add mod ord modCrop">
          <ac:chgData name="Sylvain LIMOUZIN" userId="ed0cb233-c2d8-4a5d-9b97-c285542b2ac8" providerId="ADAL" clId="{257E82B1-BCEA-4BB9-950C-9CE178E95AE1}" dt="2023-07-07T16:02:20.738" v="1547" actId="14100"/>
          <ac:picMkLst>
            <pc:docMk/>
            <pc:sldMk cId="220643750" sldId="269"/>
            <ac:picMk id="10" creationId="{81796893-EC5F-0448-FD79-7EDCD74AC87F}"/>
          </ac:picMkLst>
        </pc:picChg>
        <pc:picChg chg="add mod ord modCrop">
          <ac:chgData name="Sylvain LIMOUZIN" userId="ed0cb233-c2d8-4a5d-9b97-c285542b2ac8" providerId="ADAL" clId="{257E82B1-BCEA-4BB9-950C-9CE178E95AE1}" dt="2023-07-07T16:02:08.933" v="1545" actId="167"/>
          <ac:picMkLst>
            <pc:docMk/>
            <pc:sldMk cId="220643750" sldId="269"/>
            <ac:picMk id="12" creationId="{0E2ABF71-3184-1ADE-A99C-EF30C00CD64A}"/>
          </ac:picMkLst>
        </pc:picChg>
        <pc:picChg chg="del">
          <ac:chgData name="Sylvain LIMOUZIN" userId="ed0cb233-c2d8-4a5d-9b97-c285542b2ac8" providerId="ADAL" clId="{257E82B1-BCEA-4BB9-950C-9CE178E95AE1}" dt="2023-07-07T16:00:43.792" v="1524" actId="478"/>
          <ac:picMkLst>
            <pc:docMk/>
            <pc:sldMk cId="220643750" sldId="269"/>
            <ac:picMk id="26" creationId="{78FA1AD4-12F6-6464-91EA-81BCDBCA8AD0}"/>
          </ac:picMkLst>
        </pc:picChg>
        <pc:picChg chg="del">
          <ac:chgData name="Sylvain LIMOUZIN" userId="ed0cb233-c2d8-4a5d-9b97-c285542b2ac8" providerId="ADAL" clId="{257E82B1-BCEA-4BB9-950C-9CE178E95AE1}" dt="2023-07-07T15:55:56.204" v="1486" actId="478"/>
          <ac:picMkLst>
            <pc:docMk/>
            <pc:sldMk cId="220643750" sldId="269"/>
            <ac:picMk id="27" creationId="{7DCF3430-F056-BEEC-5373-BA176A00BA94}"/>
          </ac:picMkLst>
        </pc:picChg>
        <pc:picChg chg="del">
          <ac:chgData name="Sylvain LIMOUZIN" userId="ed0cb233-c2d8-4a5d-9b97-c285542b2ac8" providerId="ADAL" clId="{257E82B1-BCEA-4BB9-950C-9CE178E95AE1}" dt="2023-07-07T15:45:51.145" v="972" actId="478"/>
          <ac:picMkLst>
            <pc:docMk/>
            <pc:sldMk cId="220643750" sldId="269"/>
            <ac:picMk id="28" creationId="{64914FC3-7274-B66B-C4E8-CC7260C6DEA2}"/>
          </ac:picMkLst>
        </pc:picChg>
      </pc:sldChg>
      <pc:sldChg chg="del">
        <pc:chgData name="Sylvain LIMOUZIN" userId="ed0cb233-c2d8-4a5d-9b97-c285542b2ac8" providerId="ADAL" clId="{257E82B1-BCEA-4BB9-950C-9CE178E95AE1}" dt="2023-07-08T13:51:55.764" v="3795" actId="47"/>
        <pc:sldMkLst>
          <pc:docMk/>
          <pc:sldMk cId="1771973405" sldId="273"/>
        </pc:sldMkLst>
      </pc:sldChg>
      <pc:sldChg chg="addSp delSp modSp mod">
        <pc:chgData name="Sylvain LIMOUZIN" userId="ed0cb233-c2d8-4a5d-9b97-c285542b2ac8" providerId="ADAL" clId="{257E82B1-BCEA-4BB9-950C-9CE178E95AE1}" dt="2023-07-07T16:20:11.921" v="2186" actId="478"/>
        <pc:sldMkLst>
          <pc:docMk/>
          <pc:sldMk cId="1953878100" sldId="275"/>
        </pc:sldMkLst>
        <pc:spChg chg="add mod">
          <ac:chgData name="Sylvain LIMOUZIN" userId="ed0cb233-c2d8-4a5d-9b97-c285542b2ac8" providerId="ADAL" clId="{257E82B1-BCEA-4BB9-950C-9CE178E95AE1}" dt="2023-07-07T16:19:40.832" v="2136" actId="20577"/>
          <ac:spMkLst>
            <pc:docMk/>
            <pc:sldMk cId="1953878100" sldId="275"/>
            <ac:spMk id="2" creationId="{BB6CDAFE-D3D2-BA7A-C42E-87B74E6635AC}"/>
          </ac:spMkLst>
        </pc:spChg>
        <pc:spChg chg="mod">
          <ac:chgData name="Sylvain LIMOUZIN" userId="ed0cb233-c2d8-4a5d-9b97-c285542b2ac8" providerId="ADAL" clId="{257E82B1-BCEA-4BB9-950C-9CE178E95AE1}" dt="2023-07-07T15:05:28.100" v="39" actId="20577"/>
          <ac:spMkLst>
            <pc:docMk/>
            <pc:sldMk cId="1953878100" sldId="275"/>
            <ac:spMk id="3" creationId="{5224CC4E-E59A-48C0-5605-A6DA3DA49F31}"/>
          </ac:spMkLst>
        </pc:spChg>
        <pc:spChg chg="mod">
          <ac:chgData name="Sylvain LIMOUZIN" userId="ed0cb233-c2d8-4a5d-9b97-c285542b2ac8" providerId="ADAL" clId="{257E82B1-BCEA-4BB9-950C-9CE178E95AE1}" dt="2023-07-07T16:17:53.452" v="2012" actId="20577"/>
          <ac:spMkLst>
            <pc:docMk/>
            <pc:sldMk cId="1953878100" sldId="275"/>
            <ac:spMk id="135" creationId="{FE03FA51-E0DB-742E-411F-1DD1A1E561B8}"/>
          </ac:spMkLst>
        </pc:spChg>
        <pc:spChg chg="mod">
          <ac:chgData name="Sylvain LIMOUZIN" userId="ed0cb233-c2d8-4a5d-9b97-c285542b2ac8" providerId="ADAL" clId="{257E82B1-BCEA-4BB9-950C-9CE178E95AE1}" dt="2023-07-07T16:18:02.862" v="2037" actId="20577"/>
          <ac:spMkLst>
            <pc:docMk/>
            <pc:sldMk cId="1953878100" sldId="275"/>
            <ac:spMk id="136" creationId="{F6A47444-91C7-A720-0604-CCF1656AF7A0}"/>
          </ac:spMkLst>
        </pc:spChg>
        <pc:spChg chg="del">
          <ac:chgData name="Sylvain LIMOUZIN" userId="ed0cb233-c2d8-4a5d-9b97-c285542b2ac8" providerId="ADAL" clId="{257E82B1-BCEA-4BB9-950C-9CE178E95AE1}" dt="2023-07-07T16:18:05.552" v="2038" actId="478"/>
          <ac:spMkLst>
            <pc:docMk/>
            <pc:sldMk cId="1953878100" sldId="275"/>
            <ac:spMk id="137" creationId="{576E0C74-0F41-DA13-64BE-D52578D8EC79}"/>
          </ac:spMkLst>
        </pc:spChg>
        <pc:spChg chg="mod">
          <ac:chgData name="Sylvain LIMOUZIN" userId="ed0cb233-c2d8-4a5d-9b97-c285542b2ac8" providerId="ADAL" clId="{257E82B1-BCEA-4BB9-950C-9CE178E95AE1}" dt="2023-07-07T16:19:56.988" v="2180" actId="20577"/>
          <ac:spMkLst>
            <pc:docMk/>
            <pc:sldMk cId="1953878100" sldId="275"/>
            <ac:spMk id="138" creationId="{7F2D1EAD-12B2-F64A-B71B-260B16DE301C}"/>
          </ac:spMkLst>
        </pc:spChg>
        <pc:spChg chg="del">
          <ac:chgData name="Sylvain LIMOUZIN" userId="ed0cb233-c2d8-4a5d-9b97-c285542b2ac8" providerId="ADAL" clId="{257E82B1-BCEA-4BB9-950C-9CE178E95AE1}" dt="2023-07-07T16:20:09.828" v="2185" actId="478"/>
          <ac:spMkLst>
            <pc:docMk/>
            <pc:sldMk cId="1953878100" sldId="275"/>
            <ac:spMk id="139" creationId="{B9880F7E-6C3B-AD20-6B33-E596D7A1CD8F}"/>
          </ac:spMkLst>
        </pc:spChg>
        <pc:spChg chg="del">
          <ac:chgData name="Sylvain LIMOUZIN" userId="ed0cb233-c2d8-4a5d-9b97-c285542b2ac8" providerId="ADAL" clId="{257E82B1-BCEA-4BB9-950C-9CE178E95AE1}" dt="2023-07-07T16:20:11.921" v="2186" actId="478"/>
          <ac:spMkLst>
            <pc:docMk/>
            <pc:sldMk cId="1953878100" sldId="275"/>
            <ac:spMk id="140" creationId="{3547F1FF-E7E2-539B-DFC2-402C6AB81136}"/>
          </ac:spMkLst>
        </pc:spChg>
        <pc:spChg chg="del">
          <ac:chgData name="Sylvain LIMOUZIN" userId="ed0cb233-c2d8-4a5d-9b97-c285542b2ac8" providerId="ADAL" clId="{257E82B1-BCEA-4BB9-950C-9CE178E95AE1}" dt="2023-07-07T16:20:06.071" v="2183" actId="478"/>
          <ac:spMkLst>
            <pc:docMk/>
            <pc:sldMk cId="1953878100" sldId="275"/>
            <ac:spMk id="141" creationId="{B97B9643-77F3-6AF0-FF1C-8B7F8D8AF286}"/>
          </ac:spMkLst>
        </pc:spChg>
        <pc:spChg chg="del">
          <ac:chgData name="Sylvain LIMOUZIN" userId="ed0cb233-c2d8-4a5d-9b97-c285542b2ac8" providerId="ADAL" clId="{257E82B1-BCEA-4BB9-950C-9CE178E95AE1}" dt="2023-07-07T16:20:07.713" v="2184" actId="478"/>
          <ac:spMkLst>
            <pc:docMk/>
            <pc:sldMk cId="1953878100" sldId="275"/>
            <ac:spMk id="142" creationId="{C855D05F-CF0D-6550-6893-F9D3E6452EA1}"/>
          </ac:spMkLst>
        </pc:spChg>
        <pc:spChg chg="del">
          <ac:chgData name="Sylvain LIMOUZIN" userId="ed0cb233-c2d8-4a5d-9b97-c285542b2ac8" providerId="ADAL" clId="{257E82B1-BCEA-4BB9-950C-9CE178E95AE1}" dt="2023-07-07T16:20:02.657" v="2181" actId="478"/>
          <ac:spMkLst>
            <pc:docMk/>
            <pc:sldMk cId="1953878100" sldId="275"/>
            <ac:spMk id="143" creationId="{FB4F13A2-AF29-C6D3-982D-A8C0FB446F8D}"/>
          </ac:spMkLst>
        </pc:spChg>
        <pc:spChg chg="del">
          <ac:chgData name="Sylvain LIMOUZIN" userId="ed0cb233-c2d8-4a5d-9b97-c285542b2ac8" providerId="ADAL" clId="{257E82B1-BCEA-4BB9-950C-9CE178E95AE1}" dt="2023-07-07T16:20:03.896" v="2182" actId="478"/>
          <ac:spMkLst>
            <pc:docMk/>
            <pc:sldMk cId="1953878100" sldId="275"/>
            <ac:spMk id="144" creationId="{12F923EE-BCBA-C4D7-DE2C-441C2C61356C}"/>
          </ac:spMkLst>
        </pc:spChg>
      </pc:sldChg>
      <pc:sldChg chg="del">
        <pc:chgData name="Sylvain LIMOUZIN" userId="ed0cb233-c2d8-4a5d-9b97-c285542b2ac8" providerId="ADAL" clId="{257E82B1-BCEA-4BB9-950C-9CE178E95AE1}" dt="2023-07-08T13:51:58.456" v="3798" actId="47"/>
        <pc:sldMkLst>
          <pc:docMk/>
          <pc:sldMk cId="3533460298" sldId="277"/>
        </pc:sldMkLst>
      </pc:sldChg>
      <pc:sldChg chg="addSp delSp modSp mod ord">
        <pc:chgData name="Sylvain LIMOUZIN" userId="ed0cb233-c2d8-4a5d-9b97-c285542b2ac8" providerId="ADAL" clId="{257E82B1-BCEA-4BB9-950C-9CE178E95AE1}" dt="2023-07-08T13:46:18.961" v="3737" actId="20577"/>
        <pc:sldMkLst>
          <pc:docMk/>
          <pc:sldMk cId="1589191451" sldId="285"/>
        </pc:sldMkLst>
        <pc:spChg chg="mod">
          <ac:chgData name="Sylvain LIMOUZIN" userId="ed0cb233-c2d8-4a5d-9b97-c285542b2ac8" providerId="ADAL" clId="{257E82B1-BCEA-4BB9-950C-9CE178E95AE1}" dt="2023-07-07T15:30:18.272" v="780" actId="1076"/>
          <ac:spMkLst>
            <pc:docMk/>
            <pc:sldMk cId="1589191451" sldId="285"/>
            <ac:spMk id="3" creationId="{B578CB64-46F7-43EE-8F6E-D8A4E77059DF}"/>
          </ac:spMkLst>
        </pc:spChg>
        <pc:spChg chg="add del mod">
          <ac:chgData name="Sylvain LIMOUZIN" userId="ed0cb233-c2d8-4a5d-9b97-c285542b2ac8" providerId="ADAL" clId="{257E82B1-BCEA-4BB9-950C-9CE178E95AE1}" dt="2023-07-07T15:07:30.006" v="122" actId="478"/>
          <ac:spMkLst>
            <pc:docMk/>
            <pc:sldMk cId="1589191451" sldId="285"/>
            <ac:spMk id="5" creationId="{5E08678A-4917-88BE-0230-D76ECE891D19}"/>
          </ac:spMkLst>
        </pc:spChg>
        <pc:spChg chg="mod">
          <ac:chgData name="Sylvain LIMOUZIN" userId="ed0cb233-c2d8-4a5d-9b97-c285542b2ac8" providerId="ADAL" clId="{257E82B1-BCEA-4BB9-950C-9CE178E95AE1}" dt="2023-07-07T15:20:09.430" v="458" actId="1076"/>
          <ac:spMkLst>
            <pc:docMk/>
            <pc:sldMk cId="1589191451" sldId="285"/>
            <ac:spMk id="6" creationId="{CD2D0600-1727-4E28-97CD-5EB329CE72A3}"/>
          </ac:spMkLst>
        </pc:spChg>
        <pc:spChg chg="mod">
          <ac:chgData name="Sylvain LIMOUZIN" userId="ed0cb233-c2d8-4a5d-9b97-c285542b2ac8" providerId="ADAL" clId="{257E82B1-BCEA-4BB9-950C-9CE178E95AE1}" dt="2023-07-08T13:46:18.961" v="3737" actId="20577"/>
          <ac:spMkLst>
            <pc:docMk/>
            <pc:sldMk cId="1589191451" sldId="285"/>
            <ac:spMk id="7" creationId="{CFADCE49-15CE-4F39-A4F0-8EBF5476B550}"/>
          </ac:spMkLst>
        </pc:spChg>
        <pc:spChg chg="mod">
          <ac:chgData name="Sylvain LIMOUZIN" userId="ed0cb233-c2d8-4a5d-9b97-c285542b2ac8" providerId="ADAL" clId="{257E82B1-BCEA-4BB9-950C-9CE178E95AE1}" dt="2023-07-07T15:20:09.430" v="458" actId="1076"/>
          <ac:spMkLst>
            <pc:docMk/>
            <pc:sldMk cId="1589191451" sldId="285"/>
            <ac:spMk id="8" creationId="{04B71AFA-FFFA-4EA7-8B3A-DCCEB9AD72E3}"/>
          </ac:spMkLst>
        </pc:spChg>
        <pc:spChg chg="mod">
          <ac:chgData name="Sylvain LIMOUZIN" userId="ed0cb233-c2d8-4a5d-9b97-c285542b2ac8" providerId="ADAL" clId="{257E82B1-BCEA-4BB9-950C-9CE178E95AE1}" dt="2023-07-07T15:20:33.351" v="462" actId="1076"/>
          <ac:spMkLst>
            <pc:docMk/>
            <pc:sldMk cId="1589191451" sldId="285"/>
            <ac:spMk id="10" creationId="{C62588DC-693B-452E-82E5-1FC7646C4338}"/>
          </ac:spMkLst>
        </pc:spChg>
        <pc:spChg chg="add mod">
          <ac:chgData name="Sylvain LIMOUZIN" userId="ed0cb233-c2d8-4a5d-9b97-c285542b2ac8" providerId="ADAL" clId="{257E82B1-BCEA-4BB9-950C-9CE178E95AE1}" dt="2023-07-07T15:32:38.949" v="912"/>
          <ac:spMkLst>
            <pc:docMk/>
            <pc:sldMk cId="1589191451" sldId="285"/>
            <ac:spMk id="16" creationId="{21CF36CD-088E-90FF-C744-BDBB846523E6}"/>
          </ac:spMkLst>
        </pc:spChg>
        <pc:spChg chg="add mod">
          <ac:chgData name="Sylvain LIMOUZIN" userId="ed0cb233-c2d8-4a5d-9b97-c285542b2ac8" providerId="ADAL" clId="{257E82B1-BCEA-4BB9-950C-9CE178E95AE1}" dt="2023-07-07T15:31:04.797" v="838" actId="14100"/>
          <ac:spMkLst>
            <pc:docMk/>
            <pc:sldMk cId="1589191451" sldId="285"/>
            <ac:spMk id="17" creationId="{44AD81D8-F33D-AA89-47FB-CBCCD60F27E7}"/>
          </ac:spMkLst>
        </pc:spChg>
        <pc:spChg chg="mod">
          <ac:chgData name="Sylvain LIMOUZIN" userId="ed0cb233-c2d8-4a5d-9b97-c285542b2ac8" providerId="ADAL" clId="{257E82B1-BCEA-4BB9-950C-9CE178E95AE1}" dt="2023-07-07T15:23:47.123" v="655" actId="1076"/>
          <ac:spMkLst>
            <pc:docMk/>
            <pc:sldMk cId="1589191451" sldId="285"/>
            <ac:spMk id="21" creationId="{6E810E71-C7EA-4000-913D-D442ACAB1E35}"/>
          </ac:spMkLst>
        </pc:spChg>
        <pc:spChg chg="mod">
          <ac:chgData name="Sylvain LIMOUZIN" userId="ed0cb233-c2d8-4a5d-9b97-c285542b2ac8" providerId="ADAL" clId="{257E82B1-BCEA-4BB9-950C-9CE178E95AE1}" dt="2023-07-07T15:24:02.127" v="657" actId="1076"/>
          <ac:spMkLst>
            <pc:docMk/>
            <pc:sldMk cId="1589191451" sldId="285"/>
            <ac:spMk id="25" creationId="{B72B09F5-FFBC-424B-9BBC-2BB01D7DB948}"/>
          </ac:spMkLst>
        </pc:spChg>
        <pc:spChg chg="mod">
          <ac:chgData name="Sylvain LIMOUZIN" userId="ed0cb233-c2d8-4a5d-9b97-c285542b2ac8" providerId="ADAL" clId="{257E82B1-BCEA-4BB9-950C-9CE178E95AE1}" dt="2023-07-07T15:24:13.375" v="660" actId="1076"/>
          <ac:spMkLst>
            <pc:docMk/>
            <pc:sldMk cId="1589191451" sldId="285"/>
            <ac:spMk id="29" creationId="{1E61E1EC-D4C4-42A9-B204-E6CF4E971198}"/>
          </ac:spMkLst>
        </pc:spChg>
        <pc:spChg chg="mod">
          <ac:chgData name="Sylvain LIMOUZIN" userId="ed0cb233-c2d8-4a5d-9b97-c285542b2ac8" providerId="ADAL" clId="{257E82B1-BCEA-4BB9-950C-9CE178E95AE1}" dt="2023-07-07T15:20:09.430" v="458" actId="1076"/>
          <ac:spMkLst>
            <pc:docMk/>
            <pc:sldMk cId="1589191451" sldId="285"/>
            <ac:spMk id="36" creationId="{3810BE44-DEFD-F028-7389-4B53A3FEB569}"/>
          </ac:spMkLst>
        </pc:spChg>
        <pc:spChg chg="mod">
          <ac:chgData name="Sylvain LIMOUZIN" userId="ed0cb233-c2d8-4a5d-9b97-c285542b2ac8" providerId="ADAL" clId="{257E82B1-BCEA-4BB9-950C-9CE178E95AE1}" dt="2023-07-07T15:31:54.139" v="911" actId="20577"/>
          <ac:spMkLst>
            <pc:docMk/>
            <pc:sldMk cId="1589191451" sldId="285"/>
            <ac:spMk id="39" creationId="{C72FEBE7-85DE-B040-AE77-90C6DCC5F4D2}"/>
          </ac:spMkLst>
        </pc:spChg>
        <pc:spChg chg="mod">
          <ac:chgData name="Sylvain LIMOUZIN" userId="ed0cb233-c2d8-4a5d-9b97-c285542b2ac8" providerId="ADAL" clId="{257E82B1-BCEA-4BB9-950C-9CE178E95AE1}" dt="2023-07-07T15:25:27.079" v="697" actId="14100"/>
          <ac:spMkLst>
            <pc:docMk/>
            <pc:sldMk cId="1589191451" sldId="285"/>
            <ac:spMk id="40" creationId="{5C7D20C6-07F2-043D-1BD0-42D54C8E0E73}"/>
          </ac:spMkLst>
        </pc:spChg>
        <pc:spChg chg="mod">
          <ac:chgData name="Sylvain LIMOUZIN" userId="ed0cb233-c2d8-4a5d-9b97-c285542b2ac8" providerId="ADAL" clId="{257E82B1-BCEA-4BB9-950C-9CE178E95AE1}" dt="2023-07-07T15:20:33.351" v="462" actId="1076"/>
          <ac:spMkLst>
            <pc:docMk/>
            <pc:sldMk cId="1589191451" sldId="285"/>
            <ac:spMk id="43" creationId="{1B9A5E7A-90AE-41F4-1EF3-81E3F12E8D41}"/>
          </ac:spMkLst>
        </pc:spChg>
        <pc:spChg chg="mod">
          <ac:chgData name="Sylvain LIMOUZIN" userId="ed0cb233-c2d8-4a5d-9b97-c285542b2ac8" providerId="ADAL" clId="{257E82B1-BCEA-4BB9-950C-9CE178E95AE1}" dt="2023-07-07T15:31:44.384" v="895" actId="20577"/>
          <ac:spMkLst>
            <pc:docMk/>
            <pc:sldMk cId="1589191451" sldId="285"/>
            <ac:spMk id="45" creationId="{48CF60AA-9C5F-B330-955C-A361ED0D084A}"/>
          </ac:spMkLst>
        </pc:spChg>
        <pc:spChg chg="mod">
          <ac:chgData name="Sylvain LIMOUZIN" userId="ed0cb233-c2d8-4a5d-9b97-c285542b2ac8" providerId="ADAL" clId="{257E82B1-BCEA-4BB9-950C-9CE178E95AE1}" dt="2023-07-07T15:21:52.869" v="484" actId="20577"/>
          <ac:spMkLst>
            <pc:docMk/>
            <pc:sldMk cId="1589191451" sldId="285"/>
            <ac:spMk id="46" creationId="{E209FDBF-A24A-0A6D-CCEC-02FF3ADCD9CC}"/>
          </ac:spMkLst>
        </pc:spChg>
        <pc:spChg chg="del">
          <ac:chgData name="Sylvain LIMOUZIN" userId="ed0cb233-c2d8-4a5d-9b97-c285542b2ac8" providerId="ADAL" clId="{257E82B1-BCEA-4BB9-950C-9CE178E95AE1}" dt="2023-07-07T15:07:28.603" v="121" actId="478"/>
          <ac:spMkLst>
            <pc:docMk/>
            <pc:sldMk cId="1589191451" sldId="285"/>
            <ac:spMk id="52" creationId="{4F87C80F-C1DC-C739-9E0B-40E443EFFD7F}"/>
          </ac:spMkLst>
        </pc:spChg>
        <pc:grpChg chg="mod">
          <ac:chgData name="Sylvain LIMOUZIN" userId="ed0cb233-c2d8-4a5d-9b97-c285542b2ac8" providerId="ADAL" clId="{257E82B1-BCEA-4BB9-950C-9CE178E95AE1}" dt="2023-07-07T15:23:47.123" v="655" actId="1076"/>
          <ac:grpSpMkLst>
            <pc:docMk/>
            <pc:sldMk cId="1589191451" sldId="285"/>
            <ac:grpSpMk id="18" creationId="{0B599D09-4993-4DCF-BBCD-57B086B5F4E6}"/>
          </ac:grpSpMkLst>
        </pc:grpChg>
        <pc:grpChg chg="mod">
          <ac:chgData name="Sylvain LIMOUZIN" userId="ed0cb233-c2d8-4a5d-9b97-c285542b2ac8" providerId="ADAL" clId="{257E82B1-BCEA-4BB9-950C-9CE178E95AE1}" dt="2023-07-07T15:24:04.038" v="658" actId="1076"/>
          <ac:grpSpMkLst>
            <pc:docMk/>
            <pc:sldMk cId="1589191451" sldId="285"/>
            <ac:grpSpMk id="22" creationId="{B1580C9A-6C71-400E-BEAA-6F9E40877DCF}"/>
          </ac:grpSpMkLst>
        </pc:grpChg>
        <pc:grpChg chg="mod">
          <ac:chgData name="Sylvain LIMOUZIN" userId="ed0cb233-c2d8-4a5d-9b97-c285542b2ac8" providerId="ADAL" clId="{257E82B1-BCEA-4BB9-950C-9CE178E95AE1}" dt="2023-07-07T15:24:08.930" v="659" actId="1076"/>
          <ac:grpSpMkLst>
            <pc:docMk/>
            <pc:sldMk cId="1589191451" sldId="285"/>
            <ac:grpSpMk id="26" creationId="{E04EC0ED-56D8-4745-A4E3-9FB9D0D99A5C}"/>
          </ac:grpSpMkLst>
        </pc:grpChg>
        <pc:picChg chg="add del mod">
          <ac:chgData name="Sylvain LIMOUZIN" userId="ed0cb233-c2d8-4a5d-9b97-c285542b2ac8" providerId="ADAL" clId="{257E82B1-BCEA-4BB9-950C-9CE178E95AE1}" dt="2023-07-07T15:23:14.517" v="648" actId="478"/>
          <ac:picMkLst>
            <pc:docMk/>
            <pc:sldMk cId="1589191451" sldId="285"/>
            <ac:picMk id="2" creationId="{EAAB0291-26D0-B319-16AA-6119E4DCFF31}"/>
          </ac:picMkLst>
        </pc:picChg>
        <pc:picChg chg="add mod">
          <ac:chgData name="Sylvain LIMOUZIN" userId="ed0cb233-c2d8-4a5d-9b97-c285542b2ac8" providerId="ADAL" clId="{257E82B1-BCEA-4BB9-950C-9CE178E95AE1}" dt="2023-07-07T15:23:17.159" v="650" actId="1038"/>
          <ac:picMkLst>
            <pc:docMk/>
            <pc:sldMk cId="1589191451" sldId="285"/>
            <ac:picMk id="9" creationId="{9AB21D50-3A41-D387-2CFA-2EC7243A9E7E}"/>
          </ac:picMkLst>
        </pc:picChg>
        <pc:picChg chg="add mod">
          <ac:chgData name="Sylvain LIMOUZIN" userId="ed0cb233-c2d8-4a5d-9b97-c285542b2ac8" providerId="ADAL" clId="{257E82B1-BCEA-4BB9-950C-9CE178E95AE1}" dt="2023-07-07T15:22:34.399" v="539" actId="1076"/>
          <ac:picMkLst>
            <pc:docMk/>
            <pc:sldMk cId="1589191451" sldId="285"/>
            <ac:picMk id="12" creationId="{780F0CD4-01C3-0649-907A-8C0AFCC3A06A}"/>
          </ac:picMkLst>
        </pc:picChg>
        <pc:picChg chg="add mod">
          <ac:chgData name="Sylvain LIMOUZIN" userId="ed0cb233-c2d8-4a5d-9b97-c285542b2ac8" providerId="ADAL" clId="{257E82B1-BCEA-4BB9-950C-9CE178E95AE1}" dt="2023-07-07T15:28:48.986" v="774" actId="1076"/>
          <ac:picMkLst>
            <pc:docMk/>
            <pc:sldMk cId="1589191451" sldId="285"/>
            <ac:picMk id="32" creationId="{9DCCC499-14CC-7618-4028-78EEE78E09B8}"/>
          </ac:picMkLst>
        </pc:picChg>
        <pc:picChg chg="add mod">
          <ac:chgData name="Sylvain LIMOUZIN" userId="ed0cb233-c2d8-4a5d-9b97-c285542b2ac8" providerId="ADAL" clId="{257E82B1-BCEA-4BB9-950C-9CE178E95AE1}" dt="2023-07-07T15:30:25.254" v="782" actId="1076"/>
          <ac:picMkLst>
            <pc:docMk/>
            <pc:sldMk cId="1589191451" sldId="285"/>
            <ac:picMk id="35" creationId="{34B40BB3-B6BA-D864-99F9-E8C8BF523CD6}"/>
          </ac:picMkLst>
        </pc:picChg>
        <pc:picChg chg="mod">
          <ac:chgData name="Sylvain LIMOUZIN" userId="ed0cb233-c2d8-4a5d-9b97-c285542b2ac8" providerId="ADAL" clId="{257E82B1-BCEA-4BB9-950C-9CE178E95AE1}" dt="2023-07-07T15:20:09.430" v="458" actId="1076"/>
          <ac:picMkLst>
            <pc:docMk/>
            <pc:sldMk cId="1589191451" sldId="285"/>
            <ac:picMk id="37" creationId="{1A167676-F10F-3170-EB15-9ED13E243C5A}"/>
          </ac:picMkLst>
        </pc:picChg>
        <pc:picChg chg="del">
          <ac:chgData name="Sylvain LIMOUZIN" userId="ed0cb233-c2d8-4a5d-9b97-c285542b2ac8" providerId="ADAL" clId="{257E82B1-BCEA-4BB9-950C-9CE178E95AE1}" dt="2023-07-07T15:06:52.797" v="118" actId="478"/>
          <ac:picMkLst>
            <pc:docMk/>
            <pc:sldMk cId="1589191451" sldId="285"/>
            <ac:picMk id="50" creationId="{06106E7F-1759-DE42-25FC-A2CCC9C93E32}"/>
          </ac:picMkLst>
        </pc:picChg>
        <pc:picChg chg="del">
          <ac:chgData name="Sylvain LIMOUZIN" userId="ed0cb233-c2d8-4a5d-9b97-c285542b2ac8" providerId="ADAL" clId="{257E82B1-BCEA-4BB9-950C-9CE178E95AE1}" dt="2023-07-07T15:21:46.273" v="470" actId="478"/>
          <ac:picMkLst>
            <pc:docMk/>
            <pc:sldMk cId="1589191451" sldId="285"/>
            <ac:picMk id="51" creationId="{30016933-3779-C203-973E-B5F40CF1A079}"/>
          </ac:picMkLst>
        </pc:picChg>
        <pc:cxnChg chg="mod">
          <ac:chgData name="Sylvain LIMOUZIN" userId="ed0cb233-c2d8-4a5d-9b97-c285542b2ac8" providerId="ADAL" clId="{257E82B1-BCEA-4BB9-950C-9CE178E95AE1}" dt="2023-07-07T15:24:04.038" v="658" actId="1076"/>
          <ac:cxnSpMkLst>
            <pc:docMk/>
            <pc:sldMk cId="1589191451" sldId="285"/>
            <ac:cxnSpMk id="30" creationId="{D8E163FE-3378-4E00-A950-4510BAF80194}"/>
          </ac:cxnSpMkLst>
        </pc:cxnChg>
        <pc:cxnChg chg="mod">
          <ac:chgData name="Sylvain LIMOUZIN" userId="ed0cb233-c2d8-4a5d-9b97-c285542b2ac8" providerId="ADAL" clId="{257E82B1-BCEA-4BB9-950C-9CE178E95AE1}" dt="2023-07-07T15:24:08.930" v="659" actId="1076"/>
          <ac:cxnSpMkLst>
            <pc:docMk/>
            <pc:sldMk cId="1589191451" sldId="285"/>
            <ac:cxnSpMk id="33" creationId="{28D2135A-E965-4602-92FC-84A8966E2292}"/>
          </ac:cxnSpMkLst>
        </pc:cxnChg>
      </pc:sldChg>
      <pc:sldChg chg="del">
        <pc:chgData name="Sylvain LIMOUZIN" userId="ed0cb233-c2d8-4a5d-9b97-c285542b2ac8" providerId="ADAL" clId="{257E82B1-BCEA-4BB9-950C-9CE178E95AE1}" dt="2023-07-08T13:51:53.623" v="3793" actId="47"/>
        <pc:sldMkLst>
          <pc:docMk/>
          <pc:sldMk cId="0" sldId="302"/>
        </pc:sldMkLst>
      </pc:sldChg>
      <pc:sldChg chg="del">
        <pc:chgData name="Sylvain LIMOUZIN" userId="ed0cb233-c2d8-4a5d-9b97-c285542b2ac8" providerId="ADAL" clId="{257E82B1-BCEA-4BB9-950C-9CE178E95AE1}" dt="2023-07-08T13:51:52.695" v="3792" actId="47"/>
        <pc:sldMkLst>
          <pc:docMk/>
          <pc:sldMk cId="0" sldId="314"/>
        </pc:sldMkLst>
      </pc:sldChg>
      <pc:sldChg chg="del">
        <pc:chgData name="Sylvain LIMOUZIN" userId="ed0cb233-c2d8-4a5d-9b97-c285542b2ac8" providerId="ADAL" clId="{257E82B1-BCEA-4BB9-950C-9CE178E95AE1}" dt="2023-07-08T13:51:54.463" v="3794" actId="47"/>
        <pc:sldMkLst>
          <pc:docMk/>
          <pc:sldMk cId="0" sldId="315"/>
        </pc:sldMkLst>
      </pc:sldChg>
      <pc:sldChg chg="del">
        <pc:chgData name="Sylvain LIMOUZIN" userId="ed0cb233-c2d8-4a5d-9b97-c285542b2ac8" providerId="ADAL" clId="{257E82B1-BCEA-4BB9-950C-9CE178E95AE1}" dt="2023-07-08T13:51:45.435" v="3788" actId="47"/>
        <pc:sldMkLst>
          <pc:docMk/>
          <pc:sldMk cId="2515839267" sldId="324"/>
        </pc:sldMkLst>
      </pc:sldChg>
      <pc:sldChg chg="del">
        <pc:chgData name="Sylvain LIMOUZIN" userId="ed0cb233-c2d8-4a5d-9b97-c285542b2ac8" providerId="ADAL" clId="{257E82B1-BCEA-4BB9-950C-9CE178E95AE1}" dt="2023-07-08T13:51:44.018" v="3787" actId="47"/>
        <pc:sldMkLst>
          <pc:docMk/>
          <pc:sldMk cId="1491013971" sldId="325"/>
        </pc:sldMkLst>
      </pc:sldChg>
      <pc:sldChg chg="del">
        <pc:chgData name="Sylvain LIMOUZIN" userId="ed0cb233-c2d8-4a5d-9b97-c285542b2ac8" providerId="ADAL" clId="{257E82B1-BCEA-4BB9-950C-9CE178E95AE1}" dt="2023-07-08T13:51:57.534" v="3797" actId="47"/>
        <pc:sldMkLst>
          <pc:docMk/>
          <pc:sldMk cId="2567669502" sldId="326"/>
        </pc:sldMkLst>
      </pc:sldChg>
      <pc:sldChg chg="del">
        <pc:chgData name="Sylvain LIMOUZIN" userId="ed0cb233-c2d8-4a5d-9b97-c285542b2ac8" providerId="ADAL" clId="{257E82B1-BCEA-4BB9-950C-9CE178E95AE1}" dt="2023-07-08T13:51:56.663" v="3796" actId="47"/>
        <pc:sldMkLst>
          <pc:docMk/>
          <pc:sldMk cId="2132439882" sldId="327"/>
        </pc:sldMkLst>
      </pc:sldChg>
      <pc:sldChg chg="del">
        <pc:chgData name="Sylvain LIMOUZIN" userId="ed0cb233-c2d8-4a5d-9b97-c285542b2ac8" providerId="ADAL" clId="{257E82B1-BCEA-4BB9-950C-9CE178E95AE1}" dt="2023-07-08T13:52:00.694" v="3801" actId="47"/>
        <pc:sldMkLst>
          <pc:docMk/>
          <pc:sldMk cId="0" sldId="328"/>
        </pc:sldMkLst>
      </pc:sldChg>
      <pc:sldChg chg="del">
        <pc:chgData name="Sylvain LIMOUZIN" userId="ed0cb233-c2d8-4a5d-9b97-c285542b2ac8" providerId="ADAL" clId="{257E82B1-BCEA-4BB9-950C-9CE178E95AE1}" dt="2023-07-08T13:51:59.218" v="3799" actId="47"/>
        <pc:sldMkLst>
          <pc:docMk/>
          <pc:sldMk cId="2861095771" sldId="361"/>
        </pc:sldMkLst>
      </pc:sldChg>
      <pc:sldChg chg="modSp mod ord">
        <pc:chgData name="Sylvain LIMOUZIN" userId="ed0cb233-c2d8-4a5d-9b97-c285542b2ac8" providerId="ADAL" clId="{257E82B1-BCEA-4BB9-950C-9CE178E95AE1}" dt="2023-07-07T15:32:47.669" v="914"/>
        <pc:sldMkLst>
          <pc:docMk/>
          <pc:sldMk cId="1273826029" sldId="362"/>
        </pc:sldMkLst>
        <pc:spChg chg="mod">
          <ac:chgData name="Sylvain LIMOUZIN" userId="ed0cb233-c2d8-4a5d-9b97-c285542b2ac8" providerId="ADAL" clId="{257E82B1-BCEA-4BB9-950C-9CE178E95AE1}" dt="2023-07-07T15:05:42.973" v="58" actId="20577"/>
          <ac:spMkLst>
            <pc:docMk/>
            <pc:sldMk cId="1273826029" sldId="362"/>
            <ac:spMk id="5" creationId="{B4C213B0-6D09-1C70-6651-5D7057F44D65}"/>
          </ac:spMkLst>
        </pc:spChg>
      </pc:sldChg>
      <pc:sldChg chg="del">
        <pc:chgData name="Sylvain LIMOUZIN" userId="ed0cb233-c2d8-4a5d-9b97-c285542b2ac8" providerId="ADAL" clId="{257E82B1-BCEA-4BB9-950C-9CE178E95AE1}" dt="2023-07-08T13:51:59.939" v="3800" actId="47"/>
        <pc:sldMkLst>
          <pc:docMk/>
          <pc:sldMk cId="0" sldId="363"/>
        </pc:sldMkLst>
      </pc:sldChg>
      <pc:sldChg chg="add del">
        <pc:chgData name="Sylvain LIMOUZIN" userId="ed0cb233-c2d8-4a5d-9b97-c285542b2ac8" providerId="ADAL" clId="{257E82B1-BCEA-4BB9-950C-9CE178E95AE1}" dt="2023-07-08T13:51:51.195" v="3791" actId="47"/>
        <pc:sldMkLst>
          <pc:docMk/>
          <pc:sldMk cId="2256832994" sldId="364"/>
        </pc:sldMkLst>
      </pc:sldChg>
      <pc:sldChg chg="del">
        <pc:chgData name="Sylvain LIMOUZIN" userId="ed0cb233-c2d8-4a5d-9b97-c285542b2ac8" providerId="ADAL" clId="{257E82B1-BCEA-4BB9-950C-9CE178E95AE1}" dt="2023-07-08T13:52:03.313" v="3803" actId="47"/>
        <pc:sldMkLst>
          <pc:docMk/>
          <pc:sldMk cId="963099218" sldId="371"/>
        </pc:sldMkLst>
      </pc:sldChg>
      <pc:sldChg chg="modSp add mod">
        <pc:chgData name="Sylvain LIMOUZIN" userId="ed0cb233-c2d8-4a5d-9b97-c285542b2ac8" providerId="ADAL" clId="{257E82B1-BCEA-4BB9-950C-9CE178E95AE1}" dt="2023-07-07T15:35:40.608" v="958" actId="20577"/>
        <pc:sldMkLst>
          <pc:docMk/>
          <pc:sldMk cId="4134405183" sldId="372"/>
        </pc:sldMkLst>
        <pc:spChg chg="mod">
          <ac:chgData name="Sylvain LIMOUZIN" userId="ed0cb233-c2d8-4a5d-9b97-c285542b2ac8" providerId="ADAL" clId="{257E82B1-BCEA-4BB9-950C-9CE178E95AE1}" dt="2023-07-07T15:35:40.608" v="958" actId="20577"/>
          <ac:spMkLst>
            <pc:docMk/>
            <pc:sldMk cId="4134405183" sldId="372"/>
            <ac:spMk id="5" creationId="{B4C213B0-6D09-1C70-6651-5D7057F44D65}"/>
          </ac:spMkLst>
        </pc:spChg>
      </pc:sldChg>
      <pc:sldChg chg="modSp add mod">
        <pc:chgData name="Sylvain LIMOUZIN" userId="ed0cb233-c2d8-4a5d-9b97-c285542b2ac8" providerId="ADAL" clId="{257E82B1-BCEA-4BB9-950C-9CE178E95AE1}" dt="2023-07-07T16:05:55.987" v="1728" actId="1076"/>
        <pc:sldMkLst>
          <pc:docMk/>
          <pc:sldMk cId="1888095774" sldId="373"/>
        </pc:sldMkLst>
        <pc:spChg chg="mod">
          <ac:chgData name="Sylvain LIMOUZIN" userId="ed0cb233-c2d8-4a5d-9b97-c285542b2ac8" providerId="ADAL" clId="{257E82B1-BCEA-4BB9-950C-9CE178E95AE1}" dt="2023-07-07T16:05:55.987" v="1728" actId="1076"/>
          <ac:spMkLst>
            <pc:docMk/>
            <pc:sldMk cId="1888095774" sldId="373"/>
            <ac:spMk id="5" creationId="{B4C213B0-6D09-1C70-6651-5D7057F44D65}"/>
          </ac:spMkLst>
        </pc:spChg>
      </pc:sldChg>
      <pc:sldChg chg="add del">
        <pc:chgData name="Sylvain LIMOUZIN" userId="ed0cb233-c2d8-4a5d-9b97-c285542b2ac8" providerId="ADAL" clId="{257E82B1-BCEA-4BB9-950C-9CE178E95AE1}" dt="2023-07-07T15:36:00.822" v="963" actId="47"/>
        <pc:sldMkLst>
          <pc:docMk/>
          <pc:sldMk cId="3390567420" sldId="373"/>
        </pc:sldMkLst>
      </pc:sldChg>
      <pc:sldChg chg="modSp add mod">
        <pc:chgData name="Sylvain LIMOUZIN" userId="ed0cb233-c2d8-4a5d-9b97-c285542b2ac8" providerId="ADAL" clId="{257E82B1-BCEA-4BB9-950C-9CE178E95AE1}" dt="2023-07-07T16:18:23.619" v="2063" actId="20577"/>
        <pc:sldMkLst>
          <pc:docMk/>
          <pc:sldMk cId="95073018" sldId="374"/>
        </pc:sldMkLst>
        <pc:spChg chg="mod">
          <ac:chgData name="Sylvain LIMOUZIN" userId="ed0cb233-c2d8-4a5d-9b97-c285542b2ac8" providerId="ADAL" clId="{257E82B1-BCEA-4BB9-950C-9CE178E95AE1}" dt="2023-07-07T16:18:23.619" v="2063" actId="20577"/>
          <ac:spMkLst>
            <pc:docMk/>
            <pc:sldMk cId="95073018" sldId="374"/>
            <ac:spMk id="5" creationId="{B4C213B0-6D09-1C70-6651-5D7057F44D65}"/>
          </ac:spMkLst>
        </pc:spChg>
      </pc:sldChg>
      <pc:sldChg chg="modSp add mod">
        <pc:chgData name="Sylvain LIMOUZIN" userId="ed0cb233-c2d8-4a5d-9b97-c285542b2ac8" providerId="ADAL" clId="{257E82B1-BCEA-4BB9-950C-9CE178E95AE1}" dt="2023-07-07T16:19:23.099" v="2133" actId="20577"/>
        <pc:sldMkLst>
          <pc:docMk/>
          <pc:sldMk cId="874066396" sldId="375"/>
        </pc:sldMkLst>
        <pc:spChg chg="mod">
          <ac:chgData name="Sylvain LIMOUZIN" userId="ed0cb233-c2d8-4a5d-9b97-c285542b2ac8" providerId="ADAL" clId="{257E82B1-BCEA-4BB9-950C-9CE178E95AE1}" dt="2023-07-07T16:19:23.099" v="2133" actId="20577"/>
          <ac:spMkLst>
            <pc:docMk/>
            <pc:sldMk cId="874066396" sldId="375"/>
            <ac:spMk id="5" creationId="{B4C213B0-6D09-1C70-6651-5D7057F44D65}"/>
          </ac:spMkLst>
        </pc:spChg>
      </pc:sldChg>
      <pc:sldMasterChg chg="addSldLayout delSldLayout">
        <pc:chgData name="Sylvain LIMOUZIN" userId="ed0cb233-c2d8-4a5d-9b97-c285542b2ac8" providerId="ADAL" clId="{257E82B1-BCEA-4BB9-950C-9CE178E95AE1}" dt="2023-07-08T13:52:05.930" v="3805" actId="47"/>
        <pc:sldMasterMkLst>
          <pc:docMk/>
          <pc:sldMasterMk cId="1994128224" sldId="2147483648"/>
        </pc:sldMasterMkLst>
        <pc:sldLayoutChg chg="add del">
          <pc:chgData name="Sylvain LIMOUZIN" userId="ed0cb233-c2d8-4a5d-9b97-c285542b2ac8" providerId="ADAL" clId="{257E82B1-BCEA-4BB9-950C-9CE178E95AE1}" dt="2023-07-08T13:52:05.930" v="3805" actId="47"/>
          <pc:sldLayoutMkLst>
            <pc:docMk/>
            <pc:sldMasterMk cId="1994128224" sldId="2147483648"/>
            <pc:sldLayoutMk cId="2426909857" sldId="2147483668"/>
          </pc:sldLayoutMkLst>
        </pc:sldLayoutChg>
        <pc:sldLayoutChg chg="del">
          <pc:chgData name="Sylvain LIMOUZIN" userId="ed0cb233-c2d8-4a5d-9b97-c285542b2ac8" providerId="ADAL" clId="{257E82B1-BCEA-4BB9-950C-9CE178E95AE1}" dt="2023-07-08T13:51:57.534" v="3797" actId="47"/>
          <pc:sldLayoutMkLst>
            <pc:docMk/>
            <pc:sldMasterMk cId="1994128224" sldId="2147483648"/>
            <pc:sldLayoutMk cId="39530104" sldId="2147483679"/>
          </pc:sldLayoutMkLst>
        </pc:sldLayoutChg>
        <pc:sldLayoutChg chg="del">
          <pc:chgData name="Sylvain LIMOUZIN" userId="ed0cb233-c2d8-4a5d-9b97-c285542b2ac8" providerId="ADAL" clId="{257E82B1-BCEA-4BB9-950C-9CE178E95AE1}" dt="2023-07-08T13:51:56.663" v="3796" actId="47"/>
          <pc:sldLayoutMkLst>
            <pc:docMk/>
            <pc:sldMasterMk cId="1994128224" sldId="2147483648"/>
            <pc:sldLayoutMk cId="3957805411" sldId="2147483680"/>
          </pc:sldLayoutMkLst>
        </pc:sldLayoutChg>
        <pc:sldLayoutChg chg="del">
          <pc:chgData name="Sylvain LIMOUZIN" userId="ed0cb233-c2d8-4a5d-9b97-c285542b2ac8" providerId="ADAL" clId="{257E82B1-BCEA-4BB9-950C-9CE178E95AE1}" dt="2023-07-08T13:52:02.253" v="3802" actId="47"/>
          <pc:sldLayoutMkLst>
            <pc:docMk/>
            <pc:sldMasterMk cId="1994128224" sldId="2147483648"/>
            <pc:sldLayoutMk cId="3307370575" sldId="2147483683"/>
          </pc:sldLayoutMkLst>
        </pc:sldLayoutChg>
        <pc:sldLayoutChg chg="del">
          <pc:chgData name="Sylvain LIMOUZIN" userId="ed0cb233-c2d8-4a5d-9b97-c285542b2ac8" providerId="ADAL" clId="{257E82B1-BCEA-4BB9-950C-9CE178E95AE1}" dt="2023-07-08T13:52:00.694" v="3801" actId="47"/>
          <pc:sldLayoutMkLst>
            <pc:docMk/>
            <pc:sldMasterMk cId="1994128224" sldId="2147483648"/>
            <pc:sldLayoutMk cId="261281885" sldId="2147483684"/>
          </pc:sldLayoutMkLst>
        </pc:sldLayoutChg>
        <pc:sldLayoutChg chg="del">
          <pc:chgData name="Sylvain LIMOUZIN" userId="ed0cb233-c2d8-4a5d-9b97-c285542b2ac8" providerId="ADAL" clId="{257E82B1-BCEA-4BB9-950C-9CE178E95AE1}" dt="2023-07-08T13:51:54.463" v="3794" actId="47"/>
          <pc:sldLayoutMkLst>
            <pc:docMk/>
            <pc:sldMasterMk cId="1994128224" sldId="2147483648"/>
            <pc:sldLayoutMk cId="561059010" sldId="2147483685"/>
          </pc:sldLayoutMkLst>
        </pc:sldLayoutChg>
        <pc:sldLayoutChg chg="del">
          <pc:chgData name="Sylvain LIMOUZIN" userId="ed0cb233-c2d8-4a5d-9b97-c285542b2ac8" providerId="ADAL" clId="{257E82B1-BCEA-4BB9-950C-9CE178E95AE1}" dt="2023-07-08T13:51:53.623" v="3793" actId="47"/>
          <pc:sldLayoutMkLst>
            <pc:docMk/>
            <pc:sldMasterMk cId="1994128224" sldId="2147483648"/>
            <pc:sldLayoutMk cId="4194946471" sldId="2147483686"/>
          </pc:sldLayoutMkLst>
        </pc:sldLayoutChg>
        <pc:sldLayoutChg chg="del">
          <pc:chgData name="Sylvain LIMOUZIN" userId="ed0cb233-c2d8-4a5d-9b97-c285542b2ac8" providerId="ADAL" clId="{257E82B1-BCEA-4BB9-950C-9CE178E95AE1}" dt="2023-07-08T13:51:45.435" v="3788" actId="47"/>
          <pc:sldLayoutMkLst>
            <pc:docMk/>
            <pc:sldMasterMk cId="1994128224" sldId="2147483648"/>
            <pc:sldLayoutMk cId="3293640774" sldId="2147483688"/>
          </pc:sldLayoutMkLst>
        </pc:sldLayoutChg>
        <pc:sldLayoutChg chg="del">
          <pc:chgData name="Sylvain LIMOUZIN" userId="ed0cb233-c2d8-4a5d-9b97-c285542b2ac8" providerId="ADAL" clId="{257E82B1-BCEA-4BB9-950C-9CE178E95AE1}" dt="2023-07-07T16:17:14.595" v="2011" actId="47"/>
          <pc:sldLayoutMkLst>
            <pc:docMk/>
            <pc:sldMasterMk cId="1994128224" sldId="2147483648"/>
            <pc:sldLayoutMk cId="189876489" sldId="2147483689"/>
          </pc:sldLayoutMkLst>
        </pc:sldLayoutChg>
        <pc:sldLayoutChg chg="del">
          <pc:chgData name="Sylvain LIMOUZIN" userId="ed0cb233-c2d8-4a5d-9b97-c285542b2ac8" providerId="ADAL" clId="{257E82B1-BCEA-4BB9-950C-9CE178E95AE1}" dt="2023-07-08T13:51:59.939" v="3800" actId="47"/>
          <pc:sldLayoutMkLst>
            <pc:docMk/>
            <pc:sldMasterMk cId="1994128224" sldId="2147483648"/>
            <pc:sldLayoutMk cId="3214998379" sldId="2147483690"/>
          </pc:sldLayoutMkLst>
        </pc:sldLayoutChg>
        <pc:sldLayoutChg chg="del">
          <pc:chgData name="Sylvain LIMOUZIN" userId="ed0cb233-c2d8-4a5d-9b97-c285542b2ac8" providerId="ADAL" clId="{257E82B1-BCEA-4BB9-950C-9CE178E95AE1}" dt="2023-07-08T13:52:03.313" v="3803" actId="47"/>
          <pc:sldLayoutMkLst>
            <pc:docMk/>
            <pc:sldMasterMk cId="1994128224" sldId="2147483648"/>
            <pc:sldLayoutMk cId="4119490505" sldId="2147483695"/>
          </pc:sldLayoutMkLst>
        </pc:sldLayoutChg>
      </pc:sldMasterChg>
    </pc:docChg>
  </pc:docChgLst>
  <pc:docChgLst>
    <pc:chgData clId="Web-{1BC03A71-EEC6-D2C1-22DC-FA03727D8544}"/>
    <pc:docChg chg="modSld">
      <pc:chgData name="" userId="" providerId="" clId="Web-{1BC03A71-EEC6-D2C1-22DC-FA03727D8544}" dt="2023-08-29T16:16:32.520" v="3" actId="20577"/>
      <pc:docMkLst>
        <pc:docMk/>
      </pc:docMkLst>
      <pc:sldChg chg="modSp">
        <pc:chgData name="" userId="" providerId="" clId="Web-{1BC03A71-EEC6-D2C1-22DC-FA03727D8544}" dt="2023-08-29T16:16:32.520" v="3" actId="20577"/>
        <pc:sldMkLst>
          <pc:docMk/>
          <pc:sldMk cId="1676785108" sldId="256"/>
        </pc:sldMkLst>
        <pc:spChg chg="mod">
          <ac:chgData name="" userId="" providerId="" clId="Web-{1BC03A71-EEC6-D2C1-22DC-FA03727D8544}" dt="2023-08-29T16:16:32.520" v="3" actId="20577"/>
          <ac:spMkLst>
            <pc:docMk/>
            <pc:sldMk cId="1676785108" sldId="256"/>
            <ac:spMk id="4" creationId="{1540BEC8-CCC5-9F1E-9A35-1EBB4CA4F4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D61CA0F-F8BF-E44F-B0DD-9C68BA4A19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65E0A17C-758E-8052-82FC-D5F1809E90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CD5701-03DC-4762-92C5-EAB685D40254}" type="datetimeFigureOut">
              <a:rPr lang="en-US" smtClean="0"/>
              <a:t>8/30/2023</a:t>
            </a:fld>
            <a:endParaRPr lang="en-US"/>
          </a:p>
        </p:txBody>
      </p:sp>
      <p:sp>
        <p:nvSpPr>
          <p:cNvPr id="4" name="Espace réservé du pied de page 3">
            <a:extLst>
              <a:ext uri="{FF2B5EF4-FFF2-40B4-BE49-F238E27FC236}">
                <a16:creationId xmlns:a16="http://schemas.microsoft.com/office/drawing/2014/main" id="{696D3265-EE5A-988A-5930-CBB54F9A2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E2311AFF-0606-39AB-DF04-6CD4294AF8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8A5C00-C642-4BB4-87E3-807018D611F0}" type="slidenum">
              <a:rPr lang="en-US" smtClean="0"/>
              <a:t>‹N°›</a:t>
            </a:fld>
            <a:endParaRPr lang="en-US"/>
          </a:p>
        </p:txBody>
      </p:sp>
    </p:spTree>
    <p:extLst>
      <p:ext uri="{BB962C8B-B14F-4D97-AF65-F5344CB8AC3E}">
        <p14:creationId xmlns:p14="http://schemas.microsoft.com/office/powerpoint/2010/main" val="3972022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9CDEC-B5F5-D14C-AB8A-79334E910EE5}" type="datetimeFigureOut">
              <a:rPr lang="fr-FR" smtClean="0"/>
              <a:t>30/08/2023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4401B-9499-9348-92A1-9057C19A2FE5}" type="slidenum">
              <a:rPr lang="fr-FR" smtClean="0"/>
              <a:t>‹N°›</a:t>
            </a:fld>
            <a:endParaRPr lang="fr-FR"/>
          </a:p>
        </p:txBody>
      </p:sp>
    </p:spTree>
    <p:extLst>
      <p:ext uri="{BB962C8B-B14F-4D97-AF65-F5344CB8AC3E}">
        <p14:creationId xmlns:p14="http://schemas.microsoft.com/office/powerpoint/2010/main" val="37748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AGE GAR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2333297"/>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73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pic>
        <p:nvPicPr>
          <p:cNvPr id="38" name="Image 37" descr="Une image contenant personne&#10;&#10;Description générée automatiquement">
            <a:extLst>
              <a:ext uri="{FF2B5EF4-FFF2-40B4-BE49-F238E27FC236}">
                <a16:creationId xmlns:a16="http://schemas.microsoft.com/office/drawing/2014/main" id="{7142965D-48CE-8ED8-C64A-55EB9DD670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939"/>
          <a:stretch/>
        </p:blipFill>
        <p:spPr>
          <a:xfrm>
            <a:off x="0" y="-14"/>
            <a:ext cx="8214698" cy="7106651"/>
          </a:xfrm>
          <a:prstGeom prst="rect">
            <a:avLst/>
          </a:prstGeom>
        </p:spPr>
      </p:pic>
      <p:sp>
        <p:nvSpPr>
          <p:cNvPr id="54" name="Rectangle 53">
            <a:extLst>
              <a:ext uri="{FF2B5EF4-FFF2-40B4-BE49-F238E27FC236}">
                <a16:creationId xmlns:a16="http://schemas.microsoft.com/office/drawing/2014/main" id="{322700AD-ED8F-3552-2BFD-A1220804D635}"/>
              </a:ext>
            </a:extLst>
          </p:cNvPr>
          <p:cNvSpPr/>
          <p:nvPr userDrawn="1"/>
        </p:nvSpPr>
        <p:spPr>
          <a:xfrm>
            <a:off x="-2229788" y="-48123"/>
            <a:ext cx="7690196" cy="6981359"/>
          </a:xfrm>
          <a:prstGeom prst="rect">
            <a:avLst/>
          </a:prstGeom>
          <a:solidFill>
            <a:srgbClr val="CFCFC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tangle 4">
            <a:extLst>
              <a:ext uri="{FF2B5EF4-FFF2-40B4-BE49-F238E27FC236}">
                <a16:creationId xmlns:a16="http://schemas.microsoft.com/office/drawing/2014/main" id="{29C9E007-359E-5E38-DF92-8C2A5E82213D}"/>
              </a:ext>
            </a:extLst>
          </p:cNvPr>
          <p:cNvSpPr/>
          <p:nvPr userDrawn="1"/>
        </p:nvSpPr>
        <p:spPr>
          <a:xfrm>
            <a:off x="-783124" y="-6"/>
            <a:ext cx="13896958" cy="6857998"/>
          </a:xfrm>
          <a:prstGeom prst="rect">
            <a:avLst/>
          </a:prstGeom>
          <a:gradFill flip="none" rotWithShape="1">
            <a:gsLst>
              <a:gs pos="20000">
                <a:schemeClr val="tx1">
                  <a:alpha val="0"/>
                </a:schemeClr>
              </a:gs>
              <a:gs pos="10000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7DCF423-0ABB-18F0-C64F-A6E7E67043BF}"/>
              </a:ext>
            </a:extLst>
          </p:cNvPr>
          <p:cNvSpPr/>
          <p:nvPr userDrawn="1"/>
        </p:nvSpPr>
        <p:spPr>
          <a:xfrm>
            <a:off x="5460999" y="0"/>
            <a:ext cx="12192000" cy="6858000"/>
          </a:xfrm>
          <a:prstGeom prst="rect">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6255AC-D58D-9657-DBFD-F5D94389D6CC}"/>
              </a:ext>
            </a:extLst>
          </p:cNvPr>
          <p:cNvSpPr/>
          <p:nvPr userDrawn="1"/>
        </p:nvSpPr>
        <p:spPr>
          <a:xfrm>
            <a:off x="5461000" y="0"/>
            <a:ext cx="6731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23">
            <a:extLst>
              <a:ext uri="{FF2B5EF4-FFF2-40B4-BE49-F238E27FC236}">
                <a16:creationId xmlns:a16="http://schemas.microsoft.com/office/drawing/2014/main" id="{93C9AA8A-8BD7-DE04-AA56-0E390A246553}"/>
              </a:ext>
            </a:extLst>
          </p:cNvPr>
          <p:cNvCxnSpPr>
            <a:cxnSpLocks/>
          </p:cNvCxnSpPr>
          <p:nvPr userDrawn="1"/>
        </p:nvCxnSpPr>
        <p:spPr>
          <a:xfrm>
            <a:off x="5461000" y="464324"/>
            <a:ext cx="0" cy="6858000"/>
          </a:xfrm>
          <a:prstGeom prst="line">
            <a:avLst/>
          </a:prstGeom>
          <a:ln w="3175" cmpd="sng">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691F75BA-D44B-7B46-B5B0-00CE76A06666}"/>
              </a:ext>
            </a:extLst>
          </p:cNvPr>
          <p:cNvSpPr/>
          <p:nvPr userDrawn="1"/>
        </p:nvSpPr>
        <p:spPr>
          <a:xfrm>
            <a:off x="8846925" y="-592052"/>
            <a:ext cx="6736256" cy="7478104"/>
          </a:xfrm>
          <a:prstGeom prst="rect">
            <a:avLst/>
          </a:prstGeom>
          <a:blipFill>
            <a:blip r:embed="rId4"/>
            <a:srcRect/>
            <a:stretch>
              <a:fillRect r="-1670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e 55">
            <a:extLst>
              <a:ext uri="{FF2B5EF4-FFF2-40B4-BE49-F238E27FC236}">
                <a16:creationId xmlns:a16="http://schemas.microsoft.com/office/drawing/2014/main" id="{A0683759-1298-6B5C-3D12-3A45C79C6D8F}"/>
              </a:ext>
            </a:extLst>
          </p:cNvPr>
          <p:cNvGrpSpPr/>
          <p:nvPr userDrawn="1"/>
        </p:nvGrpSpPr>
        <p:grpSpPr>
          <a:xfrm>
            <a:off x="2057400" y="0"/>
            <a:ext cx="10134600" cy="7322310"/>
            <a:chOff x="2057400" y="0"/>
            <a:chExt cx="10134600" cy="7322310"/>
          </a:xfrm>
        </p:grpSpPr>
        <p:cxnSp>
          <p:nvCxnSpPr>
            <p:cNvPr id="23" name="Connecteur droit 22">
              <a:extLst>
                <a:ext uri="{FF2B5EF4-FFF2-40B4-BE49-F238E27FC236}">
                  <a16:creationId xmlns:a16="http://schemas.microsoft.com/office/drawing/2014/main" id="{7770F28D-DF62-AABE-7B9E-A9D1B2B48872}"/>
                </a:ext>
              </a:extLst>
            </p:cNvPr>
            <p:cNvCxnSpPr>
              <a:cxnSpLocks/>
            </p:cNvCxnSpPr>
            <p:nvPr userDrawn="1"/>
          </p:nvCxnSpPr>
          <p:spPr>
            <a:xfrm>
              <a:off x="2057400" y="0"/>
              <a:ext cx="0" cy="685800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2F8A135D-2078-DBC0-6078-3EDA830DF6BA}"/>
                </a:ext>
              </a:extLst>
            </p:cNvPr>
            <p:cNvCxnSpPr>
              <a:cxnSpLocks/>
            </p:cNvCxnSpPr>
            <p:nvPr userDrawn="1"/>
          </p:nvCxnSpPr>
          <p:spPr>
            <a:xfrm>
              <a:off x="2057400" y="2286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8F17176-49D2-8F2C-D140-AA3C53F68BCD}"/>
                </a:ext>
              </a:extLst>
            </p:cNvPr>
            <p:cNvCxnSpPr>
              <a:cxnSpLocks/>
            </p:cNvCxnSpPr>
            <p:nvPr userDrawn="1"/>
          </p:nvCxnSpPr>
          <p:spPr>
            <a:xfrm>
              <a:off x="2057400" y="4572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nvGrpSpPr>
            <p:cNvPr id="27" name="Groupe 26">
              <a:extLst>
                <a:ext uri="{FF2B5EF4-FFF2-40B4-BE49-F238E27FC236}">
                  <a16:creationId xmlns:a16="http://schemas.microsoft.com/office/drawing/2014/main" id="{0C0F2366-8D89-6AD7-575C-A2A01F4735D7}"/>
                </a:ext>
              </a:extLst>
            </p:cNvPr>
            <p:cNvGrpSpPr/>
            <p:nvPr userDrawn="1"/>
          </p:nvGrpSpPr>
          <p:grpSpPr>
            <a:xfrm>
              <a:off x="5298367" y="4409367"/>
              <a:ext cx="325266" cy="325266"/>
              <a:chOff x="3702812" y="3957930"/>
              <a:chExt cx="722375" cy="722376"/>
            </a:xfrm>
          </p:grpSpPr>
          <p:cxnSp>
            <p:nvCxnSpPr>
              <p:cNvPr id="28" name="Connecteur droit 27">
                <a:extLst>
                  <a:ext uri="{FF2B5EF4-FFF2-40B4-BE49-F238E27FC236}">
                    <a16:creationId xmlns:a16="http://schemas.microsoft.com/office/drawing/2014/main" id="{25BF04A4-731E-538A-F51E-445828D3CDB1}"/>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14F4401-D769-5920-9FC8-E43702D27E8E}"/>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e 29">
              <a:extLst>
                <a:ext uri="{FF2B5EF4-FFF2-40B4-BE49-F238E27FC236}">
                  <a16:creationId xmlns:a16="http://schemas.microsoft.com/office/drawing/2014/main" id="{C8A585FB-DD04-ABAA-3B9B-C5B7E5560F3D}"/>
                </a:ext>
              </a:extLst>
            </p:cNvPr>
            <p:cNvGrpSpPr/>
            <p:nvPr userDrawn="1"/>
          </p:nvGrpSpPr>
          <p:grpSpPr>
            <a:xfrm>
              <a:off x="5298367" y="2123367"/>
              <a:ext cx="325266" cy="325266"/>
              <a:chOff x="3702812" y="3957930"/>
              <a:chExt cx="722375" cy="722376"/>
            </a:xfrm>
          </p:grpSpPr>
          <p:cxnSp>
            <p:nvCxnSpPr>
              <p:cNvPr id="31" name="Connecteur droit 30">
                <a:extLst>
                  <a:ext uri="{FF2B5EF4-FFF2-40B4-BE49-F238E27FC236}">
                    <a16:creationId xmlns:a16="http://schemas.microsoft.com/office/drawing/2014/main" id="{85090B78-54AB-EEA8-3F63-9204BDA0A8B3}"/>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128C1D9-8400-DE60-2C0C-16183F4FE908}"/>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e 3">
              <a:extLst>
                <a:ext uri="{FF2B5EF4-FFF2-40B4-BE49-F238E27FC236}">
                  <a16:creationId xmlns:a16="http://schemas.microsoft.com/office/drawing/2014/main" id="{33A880DE-57FD-DF14-2A50-F0B81C6B5686}"/>
                </a:ext>
              </a:extLst>
            </p:cNvPr>
            <p:cNvGrpSpPr/>
            <p:nvPr userDrawn="1"/>
          </p:nvGrpSpPr>
          <p:grpSpPr>
            <a:xfrm>
              <a:off x="8675240" y="4405354"/>
              <a:ext cx="325266" cy="325266"/>
              <a:chOff x="3702812" y="3957930"/>
              <a:chExt cx="722375" cy="722376"/>
            </a:xfrm>
          </p:grpSpPr>
          <p:cxnSp>
            <p:nvCxnSpPr>
              <p:cNvPr id="20" name="Connecteur droit 19">
                <a:extLst>
                  <a:ext uri="{FF2B5EF4-FFF2-40B4-BE49-F238E27FC236}">
                    <a16:creationId xmlns:a16="http://schemas.microsoft.com/office/drawing/2014/main" id="{1D7C75A3-BA81-9CC3-ACE0-EC5D335A1DE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7F71881-6008-7025-C592-B7E1170F239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e 32">
              <a:extLst>
                <a:ext uri="{FF2B5EF4-FFF2-40B4-BE49-F238E27FC236}">
                  <a16:creationId xmlns:a16="http://schemas.microsoft.com/office/drawing/2014/main" id="{BA0E71E5-8531-B751-07CF-8CAEFA262086}"/>
                </a:ext>
              </a:extLst>
            </p:cNvPr>
            <p:cNvGrpSpPr/>
            <p:nvPr userDrawn="1"/>
          </p:nvGrpSpPr>
          <p:grpSpPr>
            <a:xfrm>
              <a:off x="8675240" y="2119354"/>
              <a:ext cx="325266" cy="325266"/>
              <a:chOff x="3702812" y="3957930"/>
              <a:chExt cx="722375" cy="722376"/>
            </a:xfrm>
          </p:grpSpPr>
          <p:cxnSp>
            <p:nvCxnSpPr>
              <p:cNvPr id="34" name="Connecteur droit 33">
                <a:extLst>
                  <a:ext uri="{FF2B5EF4-FFF2-40B4-BE49-F238E27FC236}">
                    <a16:creationId xmlns:a16="http://schemas.microsoft.com/office/drawing/2014/main" id="{DEA30C95-71D7-8D4C-2888-E2666A8067A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1B99547A-B9EC-6C27-6F58-A3BF74187BD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9" name="Connecteur droit 38">
              <a:extLst>
                <a:ext uri="{FF2B5EF4-FFF2-40B4-BE49-F238E27FC236}">
                  <a16:creationId xmlns:a16="http://schemas.microsoft.com/office/drawing/2014/main" id="{1E71E57F-FA77-F4B3-B7AE-1FCD579C7748}"/>
                </a:ext>
              </a:extLst>
            </p:cNvPr>
            <p:cNvCxnSpPr>
              <a:cxnSpLocks/>
            </p:cNvCxnSpPr>
            <p:nvPr userDrawn="1"/>
          </p:nvCxnSpPr>
          <p:spPr>
            <a:xfrm>
              <a:off x="8837281" y="464310"/>
              <a:ext cx="0" cy="685800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aphique 5">
            <a:extLst>
              <a:ext uri="{FF2B5EF4-FFF2-40B4-BE49-F238E27FC236}">
                <a16:creationId xmlns:a16="http://schemas.microsoft.com/office/drawing/2014/main" id="{E141D82B-4FB6-2C84-0328-E87E11864092}"/>
              </a:ext>
            </a:extLst>
          </p:cNvPr>
          <p:cNvGrpSpPr/>
          <p:nvPr userDrawn="1"/>
        </p:nvGrpSpPr>
        <p:grpSpPr>
          <a:xfrm>
            <a:off x="427731" y="283894"/>
            <a:ext cx="1072833" cy="413356"/>
            <a:chOff x="7443242" y="1620581"/>
            <a:chExt cx="1782855" cy="686921"/>
          </a:xfrm>
          <a:solidFill>
            <a:schemeClr val="bg1"/>
          </a:solidFill>
        </p:grpSpPr>
        <p:sp>
          <p:nvSpPr>
            <p:cNvPr id="3" name="Forme libre : forme 2">
              <a:extLst>
                <a:ext uri="{FF2B5EF4-FFF2-40B4-BE49-F238E27FC236}">
                  <a16:creationId xmlns:a16="http://schemas.microsoft.com/office/drawing/2014/main" id="{1F6FA6F4-7E28-20B8-7477-E3F484DD8EE5}"/>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7" name="Forme libre : forme 6">
              <a:extLst>
                <a:ext uri="{FF2B5EF4-FFF2-40B4-BE49-F238E27FC236}">
                  <a16:creationId xmlns:a16="http://schemas.microsoft.com/office/drawing/2014/main" id="{5554D862-C942-0B43-1BB5-8D61ADBF8F5E}"/>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8" name="Forme libre : forme 7">
              <a:extLst>
                <a:ext uri="{FF2B5EF4-FFF2-40B4-BE49-F238E27FC236}">
                  <a16:creationId xmlns:a16="http://schemas.microsoft.com/office/drawing/2014/main" id="{8FC85D26-7375-6261-954D-4180ED6ABB50}"/>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9" name="Forme libre : forme 8">
              <a:extLst>
                <a:ext uri="{FF2B5EF4-FFF2-40B4-BE49-F238E27FC236}">
                  <a16:creationId xmlns:a16="http://schemas.microsoft.com/office/drawing/2014/main" id="{513F8E8C-51AA-E93B-AED9-8CFECA647A82}"/>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0" name="Forme libre : forme 9">
              <a:extLst>
                <a:ext uri="{FF2B5EF4-FFF2-40B4-BE49-F238E27FC236}">
                  <a16:creationId xmlns:a16="http://schemas.microsoft.com/office/drawing/2014/main" id="{6161A481-29FD-4D2F-0B15-FBD31F02CAD4}"/>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1" name="Forme libre : forme 10">
              <a:extLst>
                <a:ext uri="{FF2B5EF4-FFF2-40B4-BE49-F238E27FC236}">
                  <a16:creationId xmlns:a16="http://schemas.microsoft.com/office/drawing/2014/main" id="{537ABFD7-C9C1-665C-3047-BA0D80B8903E}"/>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33942E1C-AD97-3C3B-B3CA-8E0667D1AFCB}"/>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4C71C1C6-36A1-8D66-A153-42FE808936FA}"/>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341904DB-261A-3A98-6C2A-2688A48A54AD}"/>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869FEE30-CFC5-716C-63D9-F1CD7F62C09F}"/>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FBEB3B22-EBAD-2D80-0CFC-8FE3FFF8B927}"/>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9CAC550E-57E2-25CF-11E8-010CEB5076A3}"/>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21949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61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AGE GAR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6858000"/>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aphique 5">
            <a:extLst>
              <a:ext uri="{FF2B5EF4-FFF2-40B4-BE49-F238E27FC236}">
                <a16:creationId xmlns:a16="http://schemas.microsoft.com/office/drawing/2014/main" id="{442358EB-774A-7D9B-9F7D-D24344A054D2}"/>
              </a:ext>
            </a:extLst>
          </p:cNvPr>
          <p:cNvGrpSpPr/>
          <p:nvPr userDrawn="1"/>
        </p:nvGrpSpPr>
        <p:grpSpPr>
          <a:xfrm>
            <a:off x="3778664" y="2536145"/>
            <a:ext cx="4634673" cy="1785711"/>
            <a:chOff x="7443242" y="1620581"/>
            <a:chExt cx="1782855" cy="686921"/>
          </a:xfrm>
          <a:solidFill>
            <a:schemeClr val="bg1"/>
          </a:solidFill>
        </p:grpSpPr>
        <p:sp>
          <p:nvSpPr>
            <p:cNvPr id="3" name="Forme libre : forme 24">
              <a:extLst>
                <a:ext uri="{FF2B5EF4-FFF2-40B4-BE49-F238E27FC236}">
                  <a16:creationId xmlns:a16="http://schemas.microsoft.com/office/drawing/2014/main" id="{DF6841D3-D9E1-A643-7849-A0F6705FF61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4" name="Forme libre : forme 25">
              <a:extLst>
                <a:ext uri="{FF2B5EF4-FFF2-40B4-BE49-F238E27FC236}">
                  <a16:creationId xmlns:a16="http://schemas.microsoft.com/office/drawing/2014/main" id="{83DE01F1-6C22-51D0-73E3-C2806E31DFCA}"/>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5" name="Forme libre : forme 26">
              <a:extLst>
                <a:ext uri="{FF2B5EF4-FFF2-40B4-BE49-F238E27FC236}">
                  <a16:creationId xmlns:a16="http://schemas.microsoft.com/office/drawing/2014/main" id="{6C6111DE-840C-5A3D-B27B-CA3C2B8B312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6" name="Forme libre : forme 27">
              <a:extLst>
                <a:ext uri="{FF2B5EF4-FFF2-40B4-BE49-F238E27FC236}">
                  <a16:creationId xmlns:a16="http://schemas.microsoft.com/office/drawing/2014/main" id="{A27F37FA-A1F3-629C-6841-E66BC024F650}"/>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7" name="Forme libre : forme 28">
              <a:extLst>
                <a:ext uri="{FF2B5EF4-FFF2-40B4-BE49-F238E27FC236}">
                  <a16:creationId xmlns:a16="http://schemas.microsoft.com/office/drawing/2014/main" id="{1ACB7C1A-EBDB-5AE1-3168-430999AA8371}"/>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8" name="Forme libre : forme 29">
              <a:extLst>
                <a:ext uri="{FF2B5EF4-FFF2-40B4-BE49-F238E27FC236}">
                  <a16:creationId xmlns:a16="http://schemas.microsoft.com/office/drawing/2014/main" id="{F52EF43F-7573-BE8E-460E-EABBAD2C8B67}"/>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9" name="Forme libre : forme 33">
              <a:extLst>
                <a:ext uri="{FF2B5EF4-FFF2-40B4-BE49-F238E27FC236}">
                  <a16:creationId xmlns:a16="http://schemas.microsoft.com/office/drawing/2014/main" id="{648DF487-DB64-3C32-DE9A-87156A4DF95F}"/>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0" name="Forme libre : forme 36">
              <a:extLst>
                <a:ext uri="{FF2B5EF4-FFF2-40B4-BE49-F238E27FC236}">
                  <a16:creationId xmlns:a16="http://schemas.microsoft.com/office/drawing/2014/main" id="{AFA6D93F-72AD-C156-0F6D-54298ABFD1C7}"/>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1" name="Forme libre : forme 39">
              <a:extLst>
                <a:ext uri="{FF2B5EF4-FFF2-40B4-BE49-F238E27FC236}">
                  <a16:creationId xmlns:a16="http://schemas.microsoft.com/office/drawing/2014/main" id="{C6945897-1F74-56BB-2372-AA215806563B}"/>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2" name="Forme libre : forme 55">
              <a:extLst>
                <a:ext uri="{FF2B5EF4-FFF2-40B4-BE49-F238E27FC236}">
                  <a16:creationId xmlns:a16="http://schemas.microsoft.com/office/drawing/2014/main" id="{7418AB99-8452-B5BD-9F19-A48E6CC0040E}"/>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3" name="Forme libre : forme 56">
              <a:extLst>
                <a:ext uri="{FF2B5EF4-FFF2-40B4-BE49-F238E27FC236}">
                  <a16:creationId xmlns:a16="http://schemas.microsoft.com/office/drawing/2014/main" id="{FDFEEA74-E5FE-80AB-ED6C-D3CA09574522}"/>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4" name="Forme libre : forme 57">
              <a:extLst>
                <a:ext uri="{FF2B5EF4-FFF2-40B4-BE49-F238E27FC236}">
                  <a16:creationId xmlns:a16="http://schemas.microsoft.com/office/drawing/2014/main" id="{A3A4567E-D2DF-AB7F-65A7-1500165A9B62}"/>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16" name="ZoneTexte 15">
            <a:extLst>
              <a:ext uri="{FF2B5EF4-FFF2-40B4-BE49-F238E27FC236}">
                <a16:creationId xmlns:a16="http://schemas.microsoft.com/office/drawing/2014/main" id="{2E085D16-CBA5-25D9-1458-A5A62FD66D03}"/>
              </a:ext>
            </a:extLst>
          </p:cNvPr>
          <p:cNvSpPr txBox="1"/>
          <p:nvPr userDrawn="1"/>
        </p:nvSpPr>
        <p:spPr>
          <a:xfrm>
            <a:off x="0" y="5180548"/>
            <a:ext cx="1219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a:solidFill>
                  <a:schemeClr val="bg1"/>
                </a:solidFill>
                <a:latin typeface="Montserrat" panose="00000500000000000000" pitchFamily="2" charset="0"/>
              </a:rPr>
              <a:t>www.ffjudo.com</a:t>
            </a:r>
          </a:p>
        </p:txBody>
      </p:sp>
    </p:spTree>
    <p:extLst>
      <p:ext uri="{BB962C8B-B14F-4D97-AF65-F5344CB8AC3E}">
        <p14:creationId xmlns:p14="http://schemas.microsoft.com/office/powerpoint/2010/main" val="191487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1" name="Espace réservé pour une image  20">
            <a:extLst>
              <a:ext uri="{FF2B5EF4-FFF2-40B4-BE49-F238E27FC236}">
                <a16:creationId xmlns:a16="http://schemas.microsoft.com/office/drawing/2014/main" id="{669781B0-923F-701C-A7F8-C6060EAAF400}"/>
              </a:ext>
            </a:extLst>
          </p:cNvPr>
          <p:cNvSpPr>
            <a:spLocks noGrp="1"/>
          </p:cNvSpPr>
          <p:nvPr>
            <p:ph type="pic" sz="quarter" idx="17"/>
          </p:nvPr>
        </p:nvSpPr>
        <p:spPr>
          <a:xfrm>
            <a:off x="0" y="2799"/>
            <a:ext cx="12192000" cy="6858000"/>
          </a:xfrm>
          <a:prstGeom prst="rect">
            <a:avLst/>
          </a:prstGeom>
        </p:spPr>
        <p:txBody>
          <a:bodyPr/>
          <a:lstStyle/>
          <a:p>
            <a:endParaRPr lang="en-US"/>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7035800"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a:t>Titre</a:t>
            </a:r>
            <a:endParaRPr lang="en-US"/>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7035800"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a:t>Textes</a:t>
            </a:r>
            <a:endParaRPr lang="en-US"/>
          </a:p>
        </p:txBody>
      </p:sp>
      <p:sp>
        <p:nvSpPr>
          <p:cNvPr id="28" name="Rectangle 27">
            <a:extLst>
              <a:ext uri="{FF2B5EF4-FFF2-40B4-BE49-F238E27FC236}">
                <a16:creationId xmlns:a16="http://schemas.microsoft.com/office/drawing/2014/main" id="{7F11EA27-854C-96B1-89A4-E0FEDF68855C}"/>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18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33BBCFD5-D4D6-2E6A-F549-E89723A40F12}"/>
              </a:ext>
            </a:extLst>
          </p:cNvPr>
          <p:cNvSpPr/>
          <p:nvPr userDrawn="1"/>
        </p:nvSpPr>
        <p:spPr>
          <a:xfrm flipH="1">
            <a:off x="0" y="1721109"/>
            <a:ext cx="3676650" cy="4362450"/>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096000"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a:t>Titre</a:t>
            </a:r>
            <a:endParaRPr lang="en-US"/>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096000"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a:t>Textes</a:t>
            </a:r>
            <a:endParaRPr lang="en-US"/>
          </a:p>
        </p:txBody>
      </p:sp>
      <p:sp>
        <p:nvSpPr>
          <p:cNvPr id="3" name="Picture Placeholder 10">
            <a:extLst>
              <a:ext uri="{FF2B5EF4-FFF2-40B4-BE49-F238E27FC236}">
                <a16:creationId xmlns:a16="http://schemas.microsoft.com/office/drawing/2014/main" id="{FB588A36-B1D6-B4B0-72A2-2672CFF35B8C}"/>
              </a:ext>
            </a:extLst>
          </p:cNvPr>
          <p:cNvSpPr>
            <a:spLocks noGrp="1"/>
          </p:cNvSpPr>
          <p:nvPr>
            <p:ph type="pic" sz="quarter" idx="12"/>
          </p:nvPr>
        </p:nvSpPr>
        <p:spPr>
          <a:xfrm>
            <a:off x="0" y="2007641"/>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sp>
        <p:nvSpPr>
          <p:cNvPr id="5" name="Rectangle 4">
            <a:extLst>
              <a:ext uri="{FF2B5EF4-FFF2-40B4-BE49-F238E27FC236}">
                <a16:creationId xmlns:a16="http://schemas.microsoft.com/office/drawing/2014/main" id="{FEDDCB72-4D44-7A20-4A4E-EADEE04572D6}"/>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D4B084-1C14-9744-A1A8-562DA1A64988}"/>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texte 24">
            <a:extLst>
              <a:ext uri="{FF2B5EF4-FFF2-40B4-BE49-F238E27FC236}">
                <a16:creationId xmlns:a16="http://schemas.microsoft.com/office/drawing/2014/main" id="{22B175EA-E3F7-AF3E-5491-3BB5A0DD85F5}"/>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a:t>TITRE</a:t>
            </a:r>
            <a:endParaRPr lang="en-US"/>
          </a:p>
        </p:txBody>
      </p:sp>
      <p:grpSp>
        <p:nvGrpSpPr>
          <p:cNvPr id="10" name="Graphique 5">
            <a:extLst>
              <a:ext uri="{FF2B5EF4-FFF2-40B4-BE49-F238E27FC236}">
                <a16:creationId xmlns:a16="http://schemas.microsoft.com/office/drawing/2014/main" id="{42E194AF-8825-A9AB-8DAA-026CAA64135D}"/>
              </a:ext>
            </a:extLst>
          </p:cNvPr>
          <p:cNvGrpSpPr/>
          <p:nvPr userDrawn="1"/>
        </p:nvGrpSpPr>
        <p:grpSpPr>
          <a:xfrm>
            <a:off x="427731" y="283894"/>
            <a:ext cx="1072833" cy="413356"/>
            <a:chOff x="7443242" y="1620581"/>
            <a:chExt cx="1782855" cy="686921"/>
          </a:xfrm>
          <a:solidFill>
            <a:schemeClr val="bg1"/>
          </a:solidFill>
        </p:grpSpPr>
        <p:sp>
          <p:nvSpPr>
            <p:cNvPr id="11" name="Forme libre : forme 10">
              <a:extLst>
                <a:ext uri="{FF2B5EF4-FFF2-40B4-BE49-F238E27FC236}">
                  <a16:creationId xmlns:a16="http://schemas.microsoft.com/office/drawing/2014/main" id="{F061E232-E048-01E3-0DD7-3EF29D3F3A90}"/>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739D008E-569B-3220-AF25-F059866FEE01}"/>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BBEFA3F7-7BF2-79EC-40C4-EA1A8BDB80AB}"/>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6F829CBD-192D-B77B-AE3B-07B7A9C452A3}"/>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2A22E6D0-332B-4A06-749C-877ED478832B}"/>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FDCF716D-0809-40CD-990F-DA71EB031246}"/>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74BB4EF0-0724-D2EA-EB3E-A72DDA2A168E}"/>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E589BA8A-12CB-DEA0-D63F-79C9115BEEF1}"/>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6B3EC994-61FD-D928-F222-D92AE74C711E}"/>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E7E4447B-7E10-FBD4-18F1-F4D430260753}"/>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1C5B0A54-E932-A123-5993-2FE05F90C902}"/>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3" name="Forme libre : forme 22">
              <a:extLst>
                <a:ext uri="{FF2B5EF4-FFF2-40B4-BE49-F238E27FC236}">
                  <a16:creationId xmlns:a16="http://schemas.microsoft.com/office/drawing/2014/main" id="{B5B124CE-A8BD-C86C-F09F-8B54457B658A}"/>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348401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0FEE7404-A29A-0072-7127-A65E054C8C01}"/>
              </a:ext>
            </a:extLst>
          </p:cNvPr>
          <p:cNvSpPr/>
          <p:nvPr userDrawn="1"/>
        </p:nvSpPr>
        <p:spPr>
          <a:xfrm flipH="1">
            <a:off x="8515350" y="1694874"/>
            <a:ext cx="3676650" cy="4362450"/>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65327"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a:t>Titre</a:t>
            </a:r>
            <a:endParaRPr lang="en-US"/>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65327"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a:t>Textes</a:t>
            </a:r>
            <a:endParaRPr lang="en-US"/>
          </a:p>
        </p:txBody>
      </p:sp>
      <p:sp>
        <p:nvSpPr>
          <p:cNvPr id="3" name="Picture Placeholder 10">
            <a:extLst>
              <a:ext uri="{FF2B5EF4-FFF2-40B4-BE49-F238E27FC236}">
                <a16:creationId xmlns:a16="http://schemas.microsoft.com/office/drawing/2014/main" id="{57CFD981-C36B-4EEA-7143-FF2A64870631}"/>
              </a:ext>
            </a:extLst>
          </p:cNvPr>
          <p:cNvSpPr>
            <a:spLocks noGrp="1"/>
          </p:cNvSpPr>
          <p:nvPr>
            <p:ph type="pic" sz="quarter" idx="12"/>
          </p:nvPr>
        </p:nvSpPr>
        <p:spPr>
          <a:xfrm>
            <a:off x="6516914" y="1981406"/>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sp>
        <p:nvSpPr>
          <p:cNvPr id="5" name="Rectangle 4">
            <a:extLst>
              <a:ext uri="{FF2B5EF4-FFF2-40B4-BE49-F238E27FC236}">
                <a16:creationId xmlns:a16="http://schemas.microsoft.com/office/drawing/2014/main" id="{6FE95BDB-71F3-BF29-F5FA-5ABB4C38F277}"/>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5EA3C0-A8EF-43BB-E07D-21310EF24929}"/>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texte 24">
            <a:extLst>
              <a:ext uri="{FF2B5EF4-FFF2-40B4-BE49-F238E27FC236}">
                <a16:creationId xmlns:a16="http://schemas.microsoft.com/office/drawing/2014/main" id="{9D457946-1C79-003F-7E86-C9E8D45395CE}"/>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a:t>TITRE</a:t>
            </a:r>
            <a:endParaRPr lang="en-US"/>
          </a:p>
        </p:txBody>
      </p:sp>
      <p:grpSp>
        <p:nvGrpSpPr>
          <p:cNvPr id="10" name="Graphique 5">
            <a:extLst>
              <a:ext uri="{FF2B5EF4-FFF2-40B4-BE49-F238E27FC236}">
                <a16:creationId xmlns:a16="http://schemas.microsoft.com/office/drawing/2014/main" id="{47A936BF-E00E-B4C1-58E7-5851CAE68D9A}"/>
              </a:ext>
            </a:extLst>
          </p:cNvPr>
          <p:cNvGrpSpPr/>
          <p:nvPr userDrawn="1"/>
        </p:nvGrpSpPr>
        <p:grpSpPr>
          <a:xfrm>
            <a:off x="427731" y="283894"/>
            <a:ext cx="1072833" cy="413356"/>
            <a:chOff x="7443242" y="1620581"/>
            <a:chExt cx="1782855" cy="686921"/>
          </a:xfrm>
          <a:solidFill>
            <a:schemeClr val="bg1"/>
          </a:solidFill>
        </p:grpSpPr>
        <p:sp>
          <p:nvSpPr>
            <p:cNvPr id="11" name="Forme libre : forme 10">
              <a:extLst>
                <a:ext uri="{FF2B5EF4-FFF2-40B4-BE49-F238E27FC236}">
                  <a16:creationId xmlns:a16="http://schemas.microsoft.com/office/drawing/2014/main" id="{CDD3BD57-5919-2806-CD6A-CA0BECFA7EEA}"/>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A085BEF7-DAA2-81F1-CC6B-6D68385C3C95}"/>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58BA576A-FF62-51D1-98F5-99ED568C26F1}"/>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26E4D1F7-BEC7-CF78-944B-587E91F31C6B}"/>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C974422D-F6AD-F981-5347-FB4D1BC62D5C}"/>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D41119BD-6339-40A4-B1B0-0CA8C59EB22B}"/>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CBE5F56E-EAD1-A377-CAF5-92DFA6AFA1EE}"/>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360D758E-5DBD-2FA4-4E46-07958A4B57B0}"/>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467E1EC7-9DDD-27DB-10FC-892CFA6506A7}"/>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CBBFBFF0-0343-677B-C476-B6B728DFF31F}"/>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A32AD6A6-A0FD-85A2-3CB6-E615A12FE25E}"/>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3" name="Forme libre : forme 22">
              <a:extLst>
                <a:ext uri="{FF2B5EF4-FFF2-40B4-BE49-F238E27FC236}">
                  <a16:creationId xmlns:a16="http://schemas.microsoft.com/office/drawing/2014/main" id="{3757FBD4-868E-6DDD-2116-B80FB9CC8010}"/>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319141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BDAD3F-D24B-A39A-5B4E-613889AC6FFB}"/>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3F5CEE-C17B-B389-50D3-210FD3FB0B41}"/>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texte 24">
            <a:extLst>
              <a:ext uri="{FF2B5EF4-FFF2-40B4-BE49-F238E27FC236}">
                <a16:creationId xmlns:a16="http://schemas.microsoft.com/office/drawing/2014/main" id="{59E89A14-04C2-C573-DB5D-7D6985462ADC}"/>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a:t>TITRE</a:t>
            </a:r>
            <a:endParaRPr lang="en-US"/>
          </a:p>
        </p:txBody>
      </p:sp>
      <p:grpSp>
        <p:nvGrpSpPr>
          <p:cNvPr id="10" name="Graphique 5">
            <a:extLst>
              <a:ext uri="{FF2B5EF4-FFF2-40B4-BE49-F238E27FC236}">
                <a16:creationId xmlns:a16="http://schemas.microsoft.com/office/drawing/2014/main" id="{521D716D-CA89-335E-1889-C0D3F247240E}"/>
              </a:ext>
            </a:extLst>
          </p:cNvPr>
          <p:cNvGrpSpPr/>
          <p:nvPr userDrawn="1"/>
        </p:nvGrpSpPr>
        <p:grpSpPr>
          <a:xfrm>
            <a:off x="427731" y="283894"/>
            <a:ext cx="1072833" cy="413356"/>
            <a:chOff x="7443242" y="1620581"/>
            <a:chExt cx="1782855" cy="686921"/>
          </a:xfrm>
          <a:solidFill>
            <a:schemeClr val="bg1"/>
          </a:solidFill>
        </p:grpSpPr>
        <p:sp>
          <p:nvSpPr>
            <p:cNvPr id="11" name="Forme libre : forme 10">
              <a:extLst>
                <a:ext uri="{FF2B5EF4-FFF2-40B4-BE49-F238E27FC236}">
                  <a16:creationId xmlns:a16="http://schemas.microsoft.com/office/drawing/2014/main" id="{A819FF58-A3FD-C81D-18A7-41849854ADC8}"/>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A3AF072D-A19E-5024-59B3-240FE061F3BA}"/>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BB97023A-332F-6296-A402-959772B8C4E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579BF218-3CEC-5600-4E53-B6FAF0C97684}"/>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987BC1B5-5254-9488-ED31-FF900A633E84}"/>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EFC72552-A645-8465-50E5-974C2D3AABAB}"/>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1AA21499-620A-7CF8-5874-AC4E7DFB29D7}"/>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9641824B-F08F-D616-739F-0A677A639734}"/>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EF7C98A6-DD34-506C-411F-EB56257A5B0D}"/>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DFCEB13B-2E1E-0B0E-6CE7-66F4F0E6B2C6}"/>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1" name="Forme libre : forme 20">
              <a:extLst>
                <a:ext uri="{FF2B5EF4-FFF2-40B4-BE49-F238E27FC236}">
                  <a16:creationId xmlns:a16="http://schemas.microsoft.com/office/drawing/2014/main" id="{BE7761CF-1A52-5B1F-FA81-85C2F70C6751}"/>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BA34B943-85EC-0FD3-E06C-377A504B7FCD}"/>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320813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1" name="Espace réservé du texte 5">
            <a:extLst>
              <a:ext uri="{FF2B5EF4-FFF2-40B4-BE49-F238E27FC236}">
                <a16:creationId xmlns:a16="http://schemas.microsoft.com/office/drawing/2014/main" id="{C4DA38FB-BA30-30EE-7CD6-4CC02B343F15}"/>
              </a:ext>
            </a:extLst>
          </p:cNvPr>
          <p:cNvSpPr>
            <a:spLocks noGrp="1"/>
          </p:cNvSpPr>
          <p:nvPr>
            <p:ph type="body" sz="quarter" idx="15" hasCustomPrompt="1"/>
          </p:nvPr>
        </p:nvSpPr>
        <p:spPr>
          <a:xfrm>
            <a:off x="4906178" y="963302"/>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a:t>Titre</a:t>
            </a:r>
            <a:endParaRPr lang="en-US"/>
          </a:p>
        </p:txBody>
      </p:sp>
      <p:sp>
        <p:nvSpPr>
          <p:cNvPr id="22" name="Espace réservé du texte 7">
            <a:extLst>
              <a:ext uri="{FF2B5EF4-FFF2-40B4-BE49-F238E27FC236}">
                <a16:creationId xmlns:a16="http://schemas.microsoft.com/office/drawing/2014/main" id="{3C51B9F5-9C2D-FCA4-40EB-005F4EAB0C6D}"/>
              </a:ext>
            </a:extLst>
          </p:cNvPr>
          <p:cNvSpPr>
            <a:spLocks noGrp="1"/>
          </p:cNvSpPr>
          <p:nvPr>
            <p:ph type="body" sz="quarter" idx="16" hasCustomPrompt="1"/>
          </p:nvPr>
        </p:nvSpPr>
        <p:spPr>
          <a:xfrm>
            <a:off x="4906178" y="2222934"/>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a:t>Textes</a:t>
            </a:r>
            <a:endParaRPr lang="en-US"/>
          </a:p>
        </p:txBody>
      </p:sp>
      <p:sp>
        <p:nvSpPr>
          <p:cNvPr id="23" name="Rectangle 22">
            <a:extLst>
              <a:ext uri="{FF2B5EF4-FFF2-40B4-BE49-F238E27FC236}">
                <a16:creationId xmlns:a16="http://schemas.microsoft.com/office/drawing/2014/main" id="{0DC8BDB7-35C2-F4E3-44D7-7D9D422E33A3}"/>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9BB0824-9A05-389E-A76D-8DF6FE254F70}"/>
              </a:ext>
            </a:extLst>
          </p:cNvPr>
          <p:cNvSpPr/>
          <p:nvPr userDrawn="1"/>
        </p:nvSpPr>
        <p:spPr>
          <a:xfrm>
            <a:off x="0" y="0"/>
            <a:ext cx="4561952" cy="6857994"/>
          </a:xfrm>
          <a:prstGeom prst="rect">
            <a:avLst/>
          </a:prstGeom>
          <a:blipFill>
            <a:blip r:embed="rId2"/>
            <a:srcRect/>
            <a:stretch>
              <a:fillRect r="-1670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texte 24">
            <a:extLst>
              <a:ext uri="{FF2B5EF4-FFF2-40B4-BE49-F238E27FC236}">
                <a16:creationId xmlns:a16="http://schemas.microsoft.com/office/drawing/2014/main" id="{C2DE8B31-251C-A685-4851-685DDC3E4293}"/>
              </a:ext>
            </a:extLst>
          </p:cNvPr>
          <p:cNvSpPr>
            <a:spLocks noGrp="1"/>
          </p:cNvSpPr>
          <p:nvPr>
            <p:ph type="body" sz="quarter" idx="18" hasCustomPrompt="1"/>
          </p:nvPr>
        </p:nvSpPr>
        <p:spPr>
          <a:xfrm>
            <a:off x="2020403" y="399419"/>
            <a:ext cx="2162978"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a:t>TITRE</a:t>
            </a:r>
            <a:endParaRPr lang="en-US"/>
          </a:p>
        </p:txBody>
      </p:sp>
      <p:grpSp>
        <p:nvGrpSpPr>
          <p:cNvPr id="6" name="Graphique 5">
            <a:extLst>
              <a:ext uri="{FF2B5EF4-FFF2-40B4-BE49-F238E27FC236}">
                <a16:creationId xmlns:a16="http://schemas.microsoft.com/office/drawing/2014/main" id="{8C51D631-C1E6-3DF7-9C7B-FB8B5B0015A5}"/>
              </a:ext>
            </a:extLst>
          </p:cNvPr>
          <p:cNvGrpSpPr/>
          <p:nvPr userDrawn="1"/>
        </p:nvGrpSpPr>
        <p:grpSpPr>
          <a:xfrm>
            <a:off x="427731" y="283894"/>
            <a:ext cx="1072833" cy="413356"/>
            <a:chOff x="7443242" y="1620581"/>
            <a:chExt cx="1782855" cy="686921"/>
          </a:xfrm>
          <a:solidFill>
            <a:schemeClr val="bg1"/>
          </a:solidFill>
        </p:grpSpPr>
        <p:sp>
          <p:nvSpPr>
            <p:cNvPr id="7" name="Forme libre : forme 6">
              <a:extLst>
                <a:ext uri="{FF2B5EF4-FFF2-40B4-BE49-F238E27FC236}">
                  <a16:creationId xmlns:a16="http://schemas.microsoft.com/office/drawing/2014/main" id="{1EAA3460-1050-B4C6-A168-8CF4D2723F4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8" name="Forme libre : forme 7">
              <a:extLst>
                <a:ext uri="{FF2B5EF4-FFF2-40B4-BE49-F238E27FC236}">
                  <a16:creationId xmlns:a16="http://schemas.microsoft.com/office/drawing/2014/main" id="{F92AB69D-D032-89F3-57CB-7A969F242D04}"/>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9" name="Forme libre : forme 8">
              <a:extLst>
                <a:ext uri="{FF2B5EF4-FFF2-40B4-BE49-F238E27FC236}">
                  <a16:creationId xmlns:a16="http://schemas.microsoft.com/office/drawing/2014/main" id="{E46CC450-83F2-D70E-6EC0-5178F747BCAB}"/>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0" name="Forme libre : forme 9">
              <a:extLst>
                <a:ext uri="{FF2B5EF4-FFF2-40B4-BE49-F238E27FC236}">
                  <a16:creationId xmlns:a16="http://schemas.microsoft.com/office/drawing/2014/main" id="{7D2392C6-DB79-4608-771C-A72BBF93C6D8}"/>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C88D3E8F-DD1A-D58D-67DD-FB5EA7317171}"/>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EB6C2951-D591-6B56-F1EC-2060C9F1318B}"/>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4E161316-87CB-F898-F560-063788D1BDF4}"/>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3DC26D67-B503-9D34-5D36-4DB2AF5FEE27}"/>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8848445F-6C77-A8A6-D5CC-387C0BAE27C2}"/>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A7F8D972-5026-BBBC-23F8-58D5D3B490DB}"/>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63DA9787-8F20-76E3-795C-A2A865C85954}"/>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277E9654-7685-C48E-27BC-BFC69B508E95}"/>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101971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2EA41F-6AE1-2A0D-2416-F9B6A9BCC092}"/>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space réservé du texte 24">
            <a:extLst>
              <a:ext uri="{FF2B5EF4-FFF2-40B4-BE49-F238E27FC236}">
                <a16:creationId xmlns:a16="http://schemas.microsoft.com/office/drawing/2014/main" id="{3A639221-F0E0-05C3-6B0F-1ED748B3D788}"/>
              </a:ext>
            </a:extLst>
          </p:cNvPr>
          <p:cNvSpPr>
            <a:spLocks noGrp="1"/>
          </p:cNvSpPr>
          <p:nvPr>
            <p:ph type="body" sz="quarter" idx="18" hasCustomPrompt="1"/>
          </p:nvPr>
        </p:nvSpPr>
        <p:spPr>
          <a:xfrm>
            <a:off x="2020403" y="399419"/>
            <a:ext cx="3067700"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a:t>TITRE</a:t>
            </a:r>
            <a:endParaRPr lang="en-US"/>
          </a:p>
        </p:txBody>
      </p:sp>
      <p:grpSp>
        <p:nvGrpSpPr>
          <p:cNvPr id="12" name="Graphique 5">
            <a:extLst>
              <a:ext uri="{FF2B5EF4-FFF2-40B4-BE49-F238E27FC236}">
                <a16:creationId xmlns:a16="http://schemas.microsoft.com/office/drawing/2014/main" id="{7C9DC067-E33C-44A9-9A49-3C001F4AF67F}"/>
              </a:ext>
            </a:extLst>
          </p:cNvPr>
          <p:cNvGrpSpPr/>
          <p:nvPr userDrawn="1"/>
        </p:nvGrpSpPr>
        <p:grpSpPr>
          <a:xfrm>
            <a:off x="427731" y="283894"/>
            <a:ext cx="1072833" cy="413356"/>
            <a:chOff x="7443242" y="1620581"/>
            <a:chExt cx="1782855" cy="686921"/>
          </a:xfrm>
          <a:solidFill>
            <a:schemeClr val="bg1"/>
          </a:solidFill>
        </p:grpSpPr>
        <p:sp>
          <p:nvSpPr>
            <p:cNvPr id="13" name="Forme libre : forme 12">
              <a:extLst>
                <a:ext uri="{FF2B5EF4-FFF2-40B4-BE49-F238E27FC236}">
                  <a16:creationId xmlns:a16="http://schemas.microsoft.com/office/drawing/2014/main" id="{8E02538A-1C09-0ACF-0913-FD7FF2C0B587}"/>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8805FBE6-AF2E-6AB2-843B-86FD88C5961F}"/>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31B8CD5D-5B41-A6D6-FC4B-7802050D3FBE}"/>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25221996-4F8D-DEDB-7CA2-3CA2D07A0D3C}"/>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878B9D91-D9B0-C97A-965E-69594EF9F2A8}"/>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FFB0E11E-EF79-C154-6D99-B3946AD4EC9E}"/>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14DF7F92-A98E-4CF1-B89C-2FD0635DC6BC}"/>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8CE22CDC-C5E1-65FD-21A0-94CCF7F9E00F}"/>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21" name="Forme libre : forme 20">
              <a:extLst>
                <a:ext uri="{FF2B5EF4-FFF2-40B4-BE49-F238E27FC236}">
                  <a16:creationId xmlns:a16="http://schemas.microsoft.com/office/drawing/2014/main" id="{11959A7A-6C76-5083-D1DC-7AF65A397282}"/>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C3E27D3B-0BB9-EFEE-295B-6E67F37A02C7}"/>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3" name="Forme libre : forme 22">
              <a:extLst>
                <a:ext uri="{FF2B5EF4-FFF2-40B4-BE49-F238E27FC236}">
                  <a16:creationId xmlns:a16="http://schemas.microsoft.com/office/drawing/2014/main" id="{070E6D21-2CD8-6246-6594-E6D9F67EEE80}"/>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4" name="Forme libre : forme 23">
              <a:extLst>
                <a:ext uri="{FF2B5EF4-FFF2-40B4-BE49-F238E27FC236}">
                  <a16:creationId xmlns:a16="http://schemas.microsoft.com/office/drawing/2014/main" id="{CC6AE2AD-8454-C591-BB8B-F10D61AAE05C}"/>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cxnSp>
        <p:nvCxnSpPr>
          <p:cNvPr id="2" name="Straight Connector 27">
            <a:extLst>
              <a:ext uri="{FF2B5EF4-FFF2-40B4-BE49-F238E27FC236}">
                <a16:creationId xmlns:a16="http://schemas.microsoft.com/office/drawing/2014/main" id="{FA3AD3D5-17C5-3CCA-CCB4-DD55262ADD2E}"/>
              </a:ext>
            </a:extLst>
          </p:cNvPr>
          <p:cNvCxnSpPr>
            <a:cxnSpLocks/>
          </p:cNvCxnSpPr>
          <p:nvPr userDrawn="1"/>
        </p:nvCxnSpPr>
        <p:spPr>
          <a:xfrm>
            <a:off x="7010400" y="983536"/>
            <a:ext cx="0" cy="5874464"/>
          </a:xfrm>
          <a:prstGeom prst="line">
            <a:avLst/>
          </a:prstGeom>
          <a:ln w="19050">
            <a:solidFill>
              <a:srgbClr val="0A0096"/>
            </a:solidFill>
            <a:prstDash val="dash"/>
          </a:ln>
        </p:spPr>
        <p:style>
          <a:lnRef idx="1">
            <a:schemeClr val="accent1"/>
          </a:lnRef>
          <a:fillRef idx="0">
            <a:schemeClr val="accent1"/>
          </a:fillRef>
          <a:effectRef idx="0">
            <a:schemeClr val="accent1"/>
          </a:effectRef>
          <a:fontRef idx="minor">
            <a:schemeClr val="tx1"/>
          </a:fontRef>
        </p:style>
      </p:cxnSp>
      <p:sp>
        <p:nvSpPr>
          <p:cNvPr id="8" name="Tampungan Gambar 7"/>
          <p:cNvSpPr>
            <a:spLocks noGrp="1"/>
          </p:cNvSpPr>
          <p:nvPr>
            <p:ph type="pic" sz="quarter" idx="10"/>
          </p:nvPr>
        </p:nvSpPr>
        <p:spPr>
          <a:xfrm>
            <a:off x="6095996" y="153043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11" name="Tampungan Gambar 10"/>
          <p:cNvSpPr>
            <a:spLocks noGrp="1"/>
          </p:cNvSpPr>
          <p:nvPr>
            <p:ph type="pic" sz="quarter" idx="11"/>
          </p:nvPr>
        </p:nvSpPr>
        <p:spPr>
          <a:xfrm>
            <a:off x="6095997" y="4314823"/>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4" name="Espace réservé du texte 5">
            <a:extLst>
              <a:ext uri="{FF2B5EF4-FFF2-40B4-BE49-F238E27FC236}">
                <a16:creationId xmlns:a16="http://schemas.microsoft.com/office/drawing/2014/main" id="{D3FC4A2A-B543-F15E-F02C-8688D3122573}"/>
              </a:ext>
            </a:extLst>
          </p:cNvPr>
          <p:cNvSpPr>
            <a:spLocks noGrp="1"/>
          </p:cNvSpPr>
          <p:nvPr>
            <p:ph type="body" sz="quarter" idx="15" hasCustomPrompt="1"/>
          </p:nvPr>
        </p:nvSpPr>
        <p:spPr>
          <a:xfrm>
            <a:off x="665327" y="1558213"/>
            <a:ext cx="4422775" cy="922422"/>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a:t>Titre</a:t>
            </a:r>
            <a:endParaRPr lang="en-US"/>
          </a:p>
        </p:txBody>
      </p:sp>
      <p:sp>
        <p:nvSpPr>
          <p:cNvPr id="5" name="Espace réservé du texte 7">
            <a:extLst>
              <a:ext uri="{FF2B5EF4-FFF2-40B4-BE49-F238E27FC236}">
                <a16:creationId xmlns:a16="http://schemas.microsoft.com/office/drawing/2014/main" id="{7A7BC7A1-96FD-9B68-D25C-0E512AE2B30D}"/>
              </a:ext>
            </a:extLst>
          </p:cNvPr>
          <p:cNvSpPr>
            <a:spLocks noGrp="1"/>
          </p:cNvSpPr>
          <p:nvPr>
            <p:ph type="body" sz="quarter" idx="16" hasCustomPrompt="1"/>
          </p:nvPr>
        </p:nvSpPr>
        <p:spPr>
          <a:xfrm>
            <a:off x="665327" y="2588572"/>
            <a:ext cx="4422775" cy="54138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a:t>Textes</a:t>
            </a:r>
            <a:endParaRPr lang="en-US"/>
          </a:p>
        </p:txBody>
      </p:sp>
    </p:spTree>
    <p:extLst>
      <p:ext uri="{BB962C8B-B14F-4D97-AF65-F5344CB8AC3E}">
        <p14:creationId xmlns:p14="http://schemas.microsoft.com/office/powerpoint/2010/main" val="262183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PAGES">
    <p:spTree>
      <p:nvGrpSpPr>
        <p:cNvPr id="1" name=""/>
        <p:cNvGrpSpPr/>
        <p:nvPr/>
      </p:nvGrpSpPr>
      <p:grpSpPr>
        <a:xfrm>
          <a:off x="0" y="0"/>
          <a:ext cx="0" cy="0"/>
          <a:chOff x="0" y="0"/>
          <a:chExt cx="0" cy="0"/>
        </a:xfrm>
      </p:grpSpPr>
      <p:sp>
        <p:nvSpPr>
          <p:cNvPr id="2" name="Persegi Panjang 2">
            <a:extLst>
              <a:ext uri="{FF2B5EF4-FFF2-40B4-BE49-F238E27FC236}">
                <a16:creationId xmlns:a16="http://schemas.microsoft.com/office/drawing/2014/main" id="{E9C013A0-1892-88EF-FACA-2309EC9A256F}"/>
              </a:ext>
            </a:extLst>
          </p:cNvPr>
          <p:cNvSpPr/>
          <p:nvPr userDrawn="1"/>
        </p:nvSpPr>
        <p:spPr>
          <a:xfrm flipH="1">
            <a:off x="7010400" y="0"/>
            <a:ext cx="5181600" cy="6858000"/>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8" name="Picture 2">
            <a:extLst>
              <a:ext uri="{FF2B5EF4-FFF2-40B4-BE49-F238E27FC236}">
                <a16:creationId xmlns:a16="http://schemas.microsoft.com/office/drawing/2014/main" id="{33C56852-834E-4112-A747-114B33BDD589}"/>
              </a:ext>
            </a:extLst>
          </p:cNvPr>
          <p:cNvPicPr/>
          <p:nvPr userDrawn="1"/>
        </p:nvPicPr>
        <p:blipFill>
          <a:blip r:embed="rId2"/>
          <a:stretch/>
        </p:blipFill>
        <p:spPr>
          <a:xfrm>
            <a:off x="10309906" y="113227"/>
            <a:ext cx="1757520" cy="896040"/>
          </a:xfrm>
          <a:prstGeom prst="rect">
            <a:avLst/>
          </a:prstGeom>
          <a:ln>
            <a:noFill/>
          </a:ln>
        </p:spPr>
      </p:pic>
      <p:sp>
        <p:nvSpPr>
          <p:cNvPr id="9" name="CustomShape 3">
            <a:extLst>
              <a:ext uri="{FF2B5EF4-FFF2-40B4-BE49-F238E27FC236}">
                <a16:creationId xmlns:a16="http://schemas.microsoft.com/office/drawing/2014/main" id="{BB694251-36B7-4F43-8F12-3355F339EC72}"/>
              </a:ext>
            </a:extLst>
          </p:cNvPr>
          <p:cNvSpPr/>
          <p:nvPr userDrawn="1"/>
        </p:nvSpPr>
        <p:spPr>
          <a:xfrm>
            <a:off x="0" y="1970378"/>
            <a:ext cx="12344040" cy="2917244"/>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12" name="Espace réservé du texte 11">
            <a:extLst>
              <a:ext uri="{FF2B5EF4-FFF2-40B4-BE49-F238E27FC236}">
                <a16:creationId xmlns:a16="http://schemas.microsoft.com/office/drawing/2014/main" id="{7E0BBDDD-AA2D-4612-BC38-67DEAFF63123}"/>
              </a:ext>
            </a:extLst>
          </p:cNvPr>
          <p:cNvSpPr>
            <a:spLocks noGrp="1"/>
          </p:cNvSpPr>
          <p:nvPr>
            <p:ph type="body" sz="quarter" idx="10" hasCustomPrompt="1"/>
          </p:nvPr>
        </p:nvSpPr>
        <p:spPr>
          <a:xfrm>
            <a:off x="0" y="3124200"/>
            <a:ext cx="12344400" cy="609600"/>
          </a:xfrm>
          <a:prstGeom prst="rect">
            <a:avLst/>
          </a:prstGeom>
        </p:spPr>
        <p:txBody>
          <a:bodyPr/>
          <a:lstStyle>
            <a:lvl1pPr marL="0" indent="0" algn="ctr">
              <a:buNone/>
              <a:defRPr sz="4000" b="1">
                <a:solidFill>
                  <a:srgbClr val="090095"/>
                </a:solidFill>
                <a:latin typeface="Montserrat" panose="00000500000000000000" pitchFamily="2" charset="0"/>
              </a:defRPr>
            </a:lvl1pPr>
          </a:lstStyle>
          <a:p>
            <a:pPr lvl="0"/>
            <a:r>
              <a:rPr lang="fr-FR"/>
              <a:t>INSÉRER UN TITRE</a:t>
            </a:r>
            <a:endParaRPr lang="en-US"/>
          </a:p>
        </p:txBody>
      </p:sp>
    </p:spTree>
    <p:extLst>
      <p:ext uri="{BB962C8B-B14F-4D97-AF65-F5344CB8AC3E}">
        <p14:creationId xmlns:p14="http://schemas.microsoft.com/office/powerpoint/2010/main" val="209747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128224"/>
      </p:ext>
    </p:extLst>
  </p:cSld>
  <p:clrMap bg1="lt1" tx1="dk1" bg2="lt2" tx2="dk2" accent1="accent1" accent2="accent2" accent3="accent3" accent4="accent4" accent5="accent5" accent6="accent6" hlink="hlink" folHlink="folHlink"/>
  <p:sldLayoutIdLst>
    <p:sldLayoutId id="2147483653" r:id="rId1"/>
    <p:sldLayoutId id="2147483692" r:id="rId2"/>
    <p:sldLayoutId id="2147483669" r:id="rId3"/>
    <p:sldLayoutId id="2147483671" r:id="rId4"/>
    <p:sldLayoutId id="2147483670" r:id="rId5"/>
    <p:sldLayoutId id="2147483674" r:id="rId6"/>
    <p:sldLayoutId id="2147483682" r:id="rId7"/>
    <p:sldLayoutId id="2147483694" r:id="rId8"/>
    <p:sldLayoutId id="2147483687" r:id="rId9"/>
    <p:sldLayoutId id="2147483666"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www.ffjudo.com/uploads/elfinder/LA%20F%C3%89D%C3%89RATION/DEVELOPPEMENT%20DU%20JUDO/2%20HEURES%20DE%20SPORT/3-%202h_sport_supp_college_demarche.pdf" TargetMode="External"/><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hyperlink" Target="https://www.sports.gouv.fr/2-heures-de-sport-en-plus-au-coll&#232;ge-1988" TargetMode="External"/><Relationship Id="rId5" Type="http://schemas.openxmlformats.org/officeDocument/2006/relationships/hyperlink" Target="https://www.ffjudo.com/uploads/elfinder/LA%20F%C3%89D%C3%89RATION/DEVELOPPEMENT%20DU%20JUDO/2%20HEURES%20DE%20SPORT/4-%202h_sport_supp_college_doc_pedagogique_FFJDA.pdf" TargetMode="External"/><Relationship Id="rId10" Type="http://schemas.openxmlformats.org/officeDocument/2006/relationships/hyperlink" Target="https://www.demarches-simplifiees.fr/commencer/2hsc" TargetMode="External"/><Relationship Id="rId4" Type="http://schemas.openxmlformats.org/officeDocument/2006/relationships/image" Target="../media/image13.png"/><Relationship Id="rId9" Type="http://schemas.openxmlformats.org/officeDocument/2006/relationships/hyperlink" Target="https://www.ffjudo.com/uploads/elfinder/DIVERS%20AUTRES/2HSPC%20-%20Liste%20coll%C3%A8ges%20-%2021082023.xls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que 5">
            <a:extLst>
              <a:ext uri="{FF2B5EF4-FFF2-40B4-BE49-F238E27FC236}">
                <a16:creationId xmlns:a16="http://schemas.microsoft.com/office/drawing/2014/main" id="{E4DB78A9-86EC-3739-453F-F316182CEBB0}"/>
              </a:ext>
            </a:extLst>
          </p:cNvPr>
          <p:cNvGrpSpPr/>
          <p:nvPr/>
        </p:nvGrpSpPr>
        <p:grpSpPr>
          <a:xfrm>
            <a:off x="4791697" y="731245"/>
            <a:ext cx="2608604" cy="1005079"/>
            <a:chOff x="7443242" y="1620581"/>
            <a:chExt cx="1782855" cy="686921"/>
          </a:xfrm>
          <a:solidFill>
            <a:schemeClr val="bg1"/>
          </a:solidFill>
        </p:grpSpPr>
        <p:sp>
          <p:nvSpPr>
            <p:cNvPr id="3" name="Forme libre : forme 24">
              <a:extLst>
                <a:ext uri="{FF2B5EF4-FFF2-40B4-BE49-F238E27FC236}">
                  <a16:creationId xmlns:a16="http://schemas.microsoft.com/office/drawing/2014/main" id="{DD259B16-1DC7-6A9A-5683-D55A1786FE6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8" name="Forme libre : forme 25">
              <a:extLst>
                <a:ext uri="{FF2B5EF4-FFF2-40B4-BE49-F238E27FC236}">
                  <a16:creationId xmlns:a16="http://schemas.microsoft.com/office/drawing/2014/main" id="{12BC0637-FEDA-6622-6E56-F043AADDA334}"/>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9" name="Forme libre : forme 26">
              <a:extLst>
                <a:ext uri="{FF2B5EF4-FFF2-40B4-BE49-F238E27FC236}">
                  <a16:creationId xmlns:a16="http://schemas.microsoft.com/office/drawing/2014/main" id="{55FE4D57-2424-AC6D-63CE-5215CE134F4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0" name="Forme libre : forme 27">
              <a:extLst>
                <a:ext uri="{FF2B5EF4-FFF2-40B4-BE49-F238E27FC236}">
                  <a16:creationId xmlns:a16="http://schemas.microsoft.com/office/drawing/2014/main" id="{C2092B88-FB3A-940C-057A-9B1EB61DF601}"/>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21" name="Forme libre : forme 28">
              <a:extLst>
                <a:ext uri="{FF2B5EF4-FFF2-40B4-BE49-F238E27FC236}">
                  <a16:creationId xmlns:a16="http://schemas.microsoft.com/office/drawing/2014/main" id="{981AF35E-BA63-EF62-C808-EDD6C9D7C2F5}"/>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22" name="Forme libre : forme 29">
              <a:extLst>
                <a:ext uri="{FF2B5EF4-FFF2-40B4-BE49-F238E27FC236}">
                  <a16:creationId xmlns:a16="http://schemas.microsoft.com/office/drawing/2014/main" id="{1476E681-6A4B-324E-E90F-37A7FEC702E8}"/>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24" name="Forme libre : forme 33">
              <a:extLst>
                <a:ext uri="{FF2B5EF4-FFF2-40B4-BE49-F238E27FC236}">
                  <a16:creationId xmlns:a16="http://schemas.microsoft.com/office/drawing/2014/main" id="{3E465781-B315-C1B0-CF82-034B8FD530CD}"/>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26" name="Forme libre : forme 36">
              <a:extLst>
                <a:ext uri="{FF2B5EF4-FFF2-40B4-BE49-F238E27FC236}">
                  <a16:creationId xmlns:a16="http://schemas.microsoft.com/office/drawing/2014/main" id="{BFE9EBF0-AA7C-65F6-CB4C-3EEE40CA2A63}"/>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27" name="Forme libre : forme 39">
              <a:extLst>
                <a:ext uri="{FF2B5EF4-FFF2-40B4-BE49-F238E27FC236}">
                  <a16:creationId xmlns:a16="http://schemas.microsoft.com/office/drawing/2014/main" id="{BF7779A1-D271-661B-2D32-5320B0F83A10}"/>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8" name="Forme libre : forme 55">
              <a:extLst>
                <a:ext uri="{FF2B5EF4-FFF2-40B4-BE49-F238E27FC236}">
                  <a16:creationId xmlns:a16="http://schemas.microsoft.com/office/drawing/2014/main" id="{8AEBE01A-45B0-5452-BA24-712D20DD1A59}"/>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33" name="Forme libre : forme 56">
              <a:extLst>
                <a:ext uri="{FF2B5EF4-FFF2-40B4-BE49-F238E27FC236}">
                  <a16:creationId xmlns:a16="http://schemas.microsoft.com/office/drawing/2014/main" id="{FC8F69F8-2AA1-20A2-2C18-E149832CFA1B}"/>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35" name="Forme libre : forme 57">
              <a:extLst>
                <a:ext uri="{FF2B5EF4-FFF2-40B4-BE49-F238E27FC236}">
                  <a16:creationId xmlns:a16="http://schemas.microsoft.com/office/drawing/2014/main" id="{3C8F2311-79A8-EF78-76E1-05F4FD9AD55D}"/>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4" name="Rectangle 36">
            <a:extLst>
              <a:ext uri="{FF2B5EF4-FFF2-40B4-BE49-F238E27FC236}">
                <a16:creationId xmlns:a16="http://schemas.microsoft.com/office/drawing/2014/main" id="{1540BEC8-CCC5-9F1E-9A35-1EBB4CA4F430}"/>
              </a:ext>
            </a:extLst>
          </p:cNvPr>
          <p:cNvSpPr>
            <a:spLocks noChangeArrowheads="1"/>
          </p:cNvSpPr>
          <p:nvPr/>
        </p:nvSpPr>
        <p:spPr bwMode="auto">
          <a:xfrm>
            <a:off x="-2" y="3619169"/>
            <a:ext cx="12192002" cy="2308324"/>
          </a:xfrm>
          <a:prstGeom prst="rect">
            <a:avLst/>
          </a:prstGeom>
          <a:noFill/>
          <a:ln>
            <a:noFill/>
          </a:ln>
        </p:spPr>
        <p:txBody>
          <a:bodyPr wrap="square" lIns="91440" tIns="45720" rIns="91440" bIns="45720" anchor="t">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fontAlgn="auto" hangingPunct="1">
              <a:spcBef>
                <a:spcPts val="0"/>
              </a:spcBef>
              <a:spcAft>
                <a:spcPts val="0"/>
              </a:spcAft>
              <a:defRPr/>
            </a:pPr>
            <a:r>
              <a:rPr lang="fr-FR" altLang="en-US" sz="3200" b="1" dirty="0">
                <a:solidFill>
                  <a:srgbClr val="0A0096"/>
                </a:solidFill>
                <a:latin typeface="Montserrat"/>
              </a:rPr>
              <a:t>STAGE NATIONAL DE RENTRÉE 2023</a:t>
            </a:r>
          </a:p>
          <a:p>
            <a:pPr algn="ctr" eaLnBrk="1" fontAlgn="auto" hangingPunct="1">
              <a:spcBef>
                <a:spcPts val="0"/>
              </a:spcBef>
              <a:spcAft>
                <a:spcPts val="0"/>
              </a:spcAft>
              <a:defRPr/>
            </a:pPr>
            <a:endParaRPr lang="fr-FR" altLang="en-US" sz="3200" b="1">
              <a:solidFill>
                <a:srgbClr val="0A0096"/>
              </a:solidFill>
              <a:latin typeface="Montserrat" panose="00000500000000000000" pitchFamily="2" charset="0"/>
            </a:endParaRPr>
          </a:p>
          <a:p>
            <a:pPr algn="ctr" eaLnBrk="1" fontAlgn="auto" hangingPunct="1">
              <a:spcBef>
                <a:spcPts val="0"/>
              </a:spcBef>
              <a:spcAft>
                <a:spcPts val="0"/>
              </a:spcAft>
              <a:defRPr/>
            </a:pPr>
            <a:r>
              <a:rPr lang="fr-FR" altLang="en-US" sz="4000" b="1" dirty="0">
                <a:solidFill>
                  <a:srgbClr val="0A0096"/>
                </a:solidFill>
                <a:latin typeface="Montserrat"/>
              </a:rPr>
              <a:t>DISPOSITIFS MINISTÉRIELS</a:t>
            </a:r>
            <a:endParaRPr lang="fr-FR" altLang="en-US" sz="4000" b="1">
              <a:solidFill>
                <a:srgbClr val="0A0096"/>
              </a:solidFill>
              <a:latin typeface="Montserrat" panose="00000500000000000000" pitchFamily="2" charset="0"/>
            </a:endParaRPr>
          </a:p>
          <a:p>
            <a:pPr algn="ctr" eaLnBrk="1" fontAlgn="auto" hangingPunct="1">
              <a:spcBef>
                <a:spcPts val="0"/>
              </a:spcBef>
              <a:spcAft>
                <a:spcPts val="0"/>
              </a:spcAft>
              <a:defRPr/>
            </a:pPr>
            <a:endParaRPr lang="fr-FR" altLang="en-US" sz="4000" b="1">
              <a:solidFill>
                <a:srgbClr val="0A0096"/>
              </a:solidFill>
              <a:latin typeface="Montserrat" panose="00000500000000000000" pitchFamily="2" charset="0"/>
            </a:endParaRPr>
          </a:p>
        </p:txBody>
      </p:sp>
    </p:spTree>
    <p:extLst>
      <p:ext uri="{BB962C8B-B14F-4D97-AF65-F5344CB8AC3E}">
        <p14:creationId xmlns:p14="http://schemas.microsoft.com/office/powerpoint/2010/main" val="167678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D8D152-31EC-50B3-8816-1A5FAA499C04}"/>
              </a:ext>
            </a:extLst>
          </p:cNvPr>
          <p:cNvPicPr>
            <a:picLocks noChangeAspect="1"/>
          </p:cNvPicPr>
          <p:nvPr/>
        </p:nvPicPr>
        <p:blipFill>
          <a:blip r:embed="rId2"/>
          <a:stretch>
            <a:fillRect/>
          </a:stretch>
        </p:blipFill>
        <p:spPr>
          <a:xfrm>
            <a:off x="3466953" y="2532227"/>
            <a:ext cx="6049244" cy="1455007"/>
          </a:xfrm>
          <a:prstGeom prst="rect">
            <a:avLst/>
          </a:prstGeom>
        </p:spPr>
      </p:pic>
    </p:spTree>
    <p:extLst>
      <p:ext uri="{BB962C8B-B14F-4D97-AF65-F5344CB8AC3E}">
        <p14:creationId xmlns:p14="http://schemas.microsoft.com/office/powerpoint/2010/main" val="224883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79CC43D-4A58-E1FB-7AF5-495281B2CC22}"/>
              </a:ext>
            </a:extLst>
          </p:cNvPr>
          <p:cNvSpPr/>
          <p:nvPr/>
        </p:nvSpPr>
        <p:spPr>
          <a:xfrm>
            <a:off x="68143" y="5644403"/>
            <a:ext cx="12039601" cy="1080992"/>
          </a:xfrm>
          <a:prstGeom prst="rect">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ID" sz="1050" b="1" u="sng">
              <a:solidFill>
                <a:schemeClr val="bg1"/>
              </a:solidFill>
            </a:endParaRPr>
          </a:p>
        </p:txBody>
      </p:sp>
      <p:cxnSp>
        <p:nvCxnSpPr>
          <p:cNvPr id="47" name="Connecteur droit 46">
            <a:extLst>
              <a:ext uri="{FF2B5EF4-FFF2-40B4-BE49-F238E27FC236}">
                <a16:creationId xmlns:a16="http://schemas.microsoft.com/office/drawing/2014/main" id="{9B2F4B16-6FFE-FB35-B822-8D3DB74925FF}"/>
              </a:ext>
            </a:extLst>
          </p:cNvPr>
          <p:cNvCxnSpPr>
            <a:cxnSpLocks/>
          </p:cNvCxnSpPr>
          <p:nvPr/>
        </p:nvCxnSpPr>
        <p:spPr>
          <a:xfrm flipV="1">
            <a:off x="2036428" y="5996832"/>
            <a:ext cx="7791602" cy="101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69FC213-4F3F-7D9F-4824-612C46DE3FCE}"/>
              </a:ext>
            </a:extLst>
          </p:cNvPr>
          <p:cNvSpPr/>
          <p:nvPr/>
        </p:nvSpPr>
        <p:spPr>
          <a:xfrm>
            <a:off x="-184097" y="5820039"/>
            <a:ext cx="2220525" cy="24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solidFill>
                  <a:schemeClr val="bg1"/>
                </a:solidFill>
                <a:latin typeface="Grtsk Peta" pitchFamily="2" charset="77"/>
              </a:rPr>
              <a:t>DISPOSITIF</a:t>
            </a:r>
          </a:p>
        </p:txBody>
      </p:sp>
      <p:sp>
        <p:nvSpPr>
          <p:cNvPr id="38" name="Rectangle 37">
            <a:extLst>
              <a:ext uri="{FF2B5EF4-FFF2-40B4-BE49-F238E27FC236}">
                <a16:creationId xmlns:a16="http://schemas.microsoft.com/office/drawing/2014/main" id="{9FFCAE07-844B-C61D-21F9-265862DDDD1E}"/>
              </a:ext>
            </a:extLst>
          </p:cNvPr>
          <p:cNvSpPr/>
          <p:nvPr/>
        </p:nvSpPr>
        <p:spPr>
          <a:xfrm>
            <a:off x="2036428" y="5830212"/>
            <a:ext cx="2090229" cy="353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rgbClr val="090095"/>
                </a:solidFill>
                <a:latin typeface="Grtsk Peta" pitchFamily="2" charset="77"/>
              </a:rPr>
              <a:t>Aide : 50 €</a:t>
            </a:r>
          </a:p>
        </p:txBody>
      </p:sp>
      <p:sp>
        <p:nvSpPr>
          <p:cNvPr id="41" name="Rectangle 40">
            <a:extLst>
              <a:ext uri="{FF2B5EF4-FFF2-40B4-BE49-F238E27FC236}">
                <a16:creationId xmlns:a16="http://schemas.microsoft.com/office/drawing/2014/main" id="{32D0666F-6FB4-7A19-DC37-6BDA7A40D4DB}"/>
              </a:ext>
            </a:extLst>
          </p:cNvPr>
          <p:cNvSpPr/>
          <p:nvPr/>
        </p:nvSpPr>
        <p:spPr>
          <a:xfrm>
            <a:off x="2036427" y="6289312"/>
            <a:ext cx="2090229" cy="290913"/>
          </a:xfrm>
          <a:prstGeom prst="rect">
            <a:avLst/>
          </a:prstGeom>
          <a:solidFill>
            <a:srgbClr val="BA9B61"/>
          </a:solidFill>
        </p:spPr>
        <p:txBody>
          <a:bodyPr wrap="square">
            <a:spAutoFit/>
          </a:bodyPr>
          <a:lstStyle/>
          <a:p>
            <a:pPr algn="ctr">
              <a:lnSpc>
                <a:spcPct val="114000"/>
              </a:lnSpc>
              <a:spcAft>
                <a:spcPts val="200"/>
              </a:spcAft>
            </a:pPr>
            <a:r>
              <a:rPr lang="fr-FR" sz="1200" b="1">
                <a:solidFill>
                  <a:schemeClr val="bg1"/>
                </a:solidFill>
                <a:latin typeface="Grtsk Peta" pitchFamily="2" charset="77"/>
              </a:rPr>
              <a:t>https://pass.sports.gouv.fr/</a:t>
            </a:r>
            <a:endParaRPr lang="fr-FR" sz="1200" b="0">
              <a:solidFill>
                <a:schemeClr val="bg1"/>
              </a:solidFill>
              <a:latin typeface="Grtsk Peta" pitchFamily="2" charset="77"/>
            </a:endParaRPr>
          </a:p>
        </p:txBody>
      </p:sp>
      <p:sp>
        <p:nvSpPr>
          <p:cNvPr id="42" name="Rectangle 41">
            <a:extLst>
              <a:ext uri="{FF2B5EF4-FFF2-40B4-BE49-F238E27FC236}">
                <a16:creationId xmlns:a16="http://schemas.microsoft.com/office/drawing/2014/main" id="{253B0B35-1C36-2DFB-1BD7-469768B69841}"/>
              </a:ext>
            </a:extLst>
          </p:cNvPr>
          <p:cNvSpPr/>
          <p:nvPr/>
        </p:nvSpPr>
        <p:spPr>
          <a:xfrm>
            <a:off x="4778291" y="5820039"/>
            <a:ext cx="2090229" cy="353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090095"/>
                </a:solidFill>
                <a:latin typeface="Grtsk Peta" pitchFamily="2" charset="77"/>
              </a:rPr>
              <a:t>Saisir les bénéficiaires sur Le Compte Asso</a:t>
            </a:r>
          </a:p>
        </p:txBody>
      </p:sp>
      <p:pic>
        <p:nvPicPr>
          <p:cNvPr id="51" name="Image 50">
            <a:extLst>
              <a:ext uri="{FF2B5EF4-FFF2-40B4-BE49-F238E27FC236}">
                <a16:creationId xmlns:a16="http://schemas.microsoft.com/office/drawing/2014/main" id="{563A3F93-8E78-5E6C-203A-AFFCD0099009}"/>
              </a:ext>
            </a:extLst>
          </p:cNvPr>
          <p:cNvPicPr>
            <a:picLocks noChangeAspect="1"/>
          </p:cNvPicPr>
          <p:nvPr/>
        </p:nvPicPr>
        <p:blipFill>
          <a:blip r:embed="rId2"/>
          <a:stretch>
            <a:fillRect/>
          </a:stretch>
        </p:blipFill>
        <p:spPr>
          <a:xfrm>
            <a:off x="115768" y="1017638"/>
            <a:ext cx="4822946" cy="3580173"/>
          </a:xfrm>
          <a:prstGeom prst="rect">
            <a:avLst/>
          </a:prstGeom>
        </p:spPr>
      </p:pic>
      <p:sp>
        <p:nvSpPr>
          <p:cNvPr id="54" name="Rectangle 53">
            <a:extLst>
              <a:ext uri="{FF2B5EF4-FFF2-40B4-BE49-F238E27FC236}">
                <a16:creationId xmlns:a16="http://schemas.microsoft.com/office/drawing/2014/main" id="{90894487-3838-E272-FF69-D3C3DFA3A1D0}"/>
              </a:ext>
            </a:extLst>
          </p:cNvPr>
          <p:cNvSpPr/>
          <p:nvPr/>
        </p:nvSpPr>
        <p:spPr>
          <a:xfrm>
            <a:off x="7520154" y="5819656"/>
            <a:ext cx="3595522" cy="62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090095"/>
                </a:solidFill>
                <a:latin typeface="Grtsk Peta" pitchFamily="2" charset="77"/>
              </a:rPr>
              <a:t>Implémenter l’attestation d’affiliation 2023 – 2024 dans le Compte Asso pour remboursement au club</a:t>
            </a:r>
          </a:p>
        </p:txBody>
      </p:sp>
      <p:sp>
        <p:nvSpPr>
          <p:cNvPr id="1024" name="Rectangle: Rounded Corners 35">
            <a:extLst>
              <a:ext uri="{FF2B5EF4-FFF2-40B4-BE49-F238E27FC236}">
                <a16:creationId xmlns:a16="http://schemas.microsoft.com/office/drawing/2014/main" id="{D8806C6A-30CC-3541-79CE-66F00594E6B5}"/>
              </a:ext>
            </a:extLst>
          </p:cNvPr>
          <p:cNvSpPr/>
          <p:nvPr/>
        </p:nvSpPr>
        <p:spPr>
          <a:xfrm>
            <a:off x="4982754" y="1040045"/>
            <a:ext cx="6966358" cy="2337950"/>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fr-FR" sz="1050" b="1" u="sng">
                <a:solidFill>
                  <a:schemeClr val="bg1"/>
                </a:solidFill>
              </a:rPr>
              <a:t>Qui est concerné ?</a:t>
            </a:r>
          </a:p>
          <a:p>
            <a:endParaRPr lang="fr-FR" sz="1050">
              <a:solidFill>
                <a:schemeClr val="bg1"/>
              </a:solidFill>
            </a:endParaRPr>
          </a:p>
          <a:p>
            <a:r>
              <a:rPr lang="fr-FR" sz="1050">
                <a:solidFill>
                  <a:schemeClr val="bg1"/>
                </a:solidFill>
              </a:rPr>
              <a:t>Les personnes nées entre le 16 septembre 2005 et le 31 décembre 2017 bénéficiant de l’allocation de rentrée scolaire (ARS) (6 à 17 ans révolus)</a:t>
            </a:r>
          </a:p>
          <a:p>
            <a:endParaRPr lang="fr-FR" sz="1050">
              <a:solidFill>
                <a:schemeClr val="bg1"/>
              </a:solidFill>
            </a:endParaRPr>
          </a:p>
          <a:p>
            <a:r>
              <a:rPr lang="fr-FR" sz="1050">
                <a:solidFill>
                  <a:schemeClr val="bg1"/>
                </a:solidFill>
              </a:rPr>
              <a:t>Les personnes nées entre le 1er juin 2003 et le 31 décembre 2017 bénéficiant de l’allocation d’éducation de l’enfant handicapé (AEEH) (6 à 19 ans révolus)</a:t>
            </a:r>
          </a:p>
          <a:p>
            <a:r>
              <a:rPr lang="fr-FR" sz="1050">
                <a:solidFill>
                  <a:schemeClr val="bg1"/>
                </a:solidFill>
              </a:rPr>
              <a:t> </a:t>
            </a:r>
          </a:p>
          <a:p>
            <a:r>
              <a:rPr lang="fr-FR" sz="1050">
                <a:solidFill>
                  <a:schemeClr val="bg1"/>
                </a:solidFill>
              </a:rPr>
              <a:t>Les personnes nées entre le 16 septembre 1992 et le 31 décembre 2007 bénéficiant de l’allocation aux adultes handicapés (AAH) (16 à 30 ans)</a:t>
            </a:r>
          </a:p>
          <a:p>
            <a:endParaRPr lang="fr-FR" sz="1050">
              <a:solidFill>
                <a:schemeClr val="bg1"/>
              </a:solidFill>
            </a:endParaRPr>
          </a:p>
          <a:p>
            <a:r>
              <a:rPr lang="fr-FR" sz="1050">
                <a:solidFill>
                  <a:schemeClr val="bg1"/>
                </a:solidFill>
              </a:rPr>
              <a:t>Les étudiants, âgés de 28 ans révolus au plus, et bénéficient au plus tard le 15 octobre 2023, d’une bourse de l’état de l’enseignement supérieur sous conditions de ressources, d’une aide annuelle du CROUS ou d’une bourse régionale pour les formations sanitaires et sociales pour l’année universitaire 2023 – 2024;</a:t>
            </a:r>
          </a:p>
        </p:txBody>
      </p:sp>
      <p:sp>
        <p:nvSpPr>
          <p:cNvPr id="1025" name="Rectangle: Rounded Corners 35">
            <a:extLst>
              <a:ext uri="{FF2B5EF4-FFF2-40B4-BE49-F238E27FC236}">
                <a16:creationId xmlns:a16="http://schemas.microsoft.com/office/drawing/2014/main" id="{6EA36972-05D3-3B21-3B02-B0A458A82077}"/>
              </a:ext>
            </a:extLst>
          </p:cNvPr>
          <p:cNvSpPr/>
          <p:nvPr/>
        </p:nvSpPr>
        <p:spPr>
          <a:xfrm>
            <a:off x="7062788" y="3496438"/>
            <a:ext cx="2724149" cy="407814"/>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050" b="1" u="sng">
                <a:solidFill>
                  <a:schemeClr val="bg1"/>
                </a:solidFill>
              </a:rPr>
              <a:t>Chiffre clés en 2022</a:t>
            </a:r>
            <a:endParaRPr lang="fr-FR" sz="1050">
              <a:solidFill>
                <a:schemeClr val="bg1"/>
              </a:solidFill>
            </a:endParaRPr>
          </a:p>
        </p:txBody>
      </p:sp>
      <p:pic>
        <p:nvPicPr>
          <p:cNvPr id="1028" name="Graphique 38">
            <a:extLst>
              <a:ext uri="{FF2B5EF4-FFF2-40B4-BE49-F238E27FC236}">
                <a16:creationId xmlns:a16="http://schemas.microsoft.com/office/drawing/2014/main" id="{56B4894F-F3E7-2AA1-1121-8798625AD8CF}"/>
              </a:ext>
            </a:extLst>
          </p:cNvPr>
          <p:cNvPicPr/>
          <p:nvPr/>
        </p:nvPicPr>
        <p:blipFill>
          <a:blip r:embed="rId3"/>
          <a:stretch/>
        </p:blipFill>
        <p:spPr>
          <a:xfrm>
            <a:off x="5087071" y="4165208"/>
            <a:ext cx="609120" cy="609120"/>
          </a:xfrm>
          <a:prstGeom prst="rect">
            <a:avLst/>
          </a:prstGeom>
          <a:ln>
            <a:noFill/>
          </a:ln>
        </p:spPr>
      </p:pic>
      <p:sp>
        <p:nvSpPr>
          <p:cNvPr id="1029" name="CustomShape 1">
            <a:extLst>
              <a:ext uri="{FF2B5EF4-FFF2-40B4-BE49-F238E27FC236}">
                <a16:creationId xmlns:a16="http://schemas.microsoft.com/office/drawing/2014/main" id="{B24D4AE8-3EBD-1061-52D8-5C0B93D92398}"/>
              </a:ext>
            </a:extLst>
          </p:cNvPr>
          <p:cNvSpPr/>
          <p:nvPr/>
        </p:nvSpPr>
        <p:spPr>
          <a:xfrm>
            <a:off x="5747339" y="4180454"/>
            <a:ext cx="4235476" cy="7455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101520">
              <a:lnSpc>
                <a:spcPct val="115000"/>
              </a:lnSpc>
            </a:pPr>
            <a:r>
              <a:rPr lang="fr-FR" sz="1100" b="1" strike="noStrike" spc="-1">
                <a:solidFill>
                  <a:srgbClr val="0A0096"/>
                </a:solidFill>
                <a:latin typeface="Montserrat" panose="00000500000000000000" pitchFamily="2" charset="0"/>
                <a:ea typeface="Inria Sans"/>
                <a:cs typeface="Calibri"/>
              </a:rPr>
              <a:t>56 % </a:t>
            </a:r>
            <a:r>
              <a:rPr lang="fr-FR" sz="900" b="1" strike="noStrike" spc="-1">
                <a:solidFill>
                  <a:srgbClr val="0A0096"/>
                </a:solidFill>
                <a:latin typeface="Montserrat" panose="00000500000000000000" pitchFamily="2" charset="0"/>
                <a:ea typeface="Inria Sans"/>
                <a:cs typeface="Calibri"/>
              </a:rPr>
              <a:t>des clubs engagés dans le dispositif</a:t>
            </a:r>
            <a:endParaRPr lang="fr-FR" sz="900" b="0" strike="noStrike" spc="-1">
              <a:latin typeface="Montserrat" panose="00000500000000000000" pitchFamily="2" charset="0"/>
              <a:cs typeface="Calibri"/>
            </a:endParaRPr>
          </a:p>
          <a:p>
            <a:pPr marL="101520">
              <a:lnSpc>
                <a:spcPct val="115000"/>
              </a:lnSpc>
            </a:pPr>
            <a:r>
              <a:rPr lang="fr-FR" sz="900" b="1" strike="noStrike" spc="-1">
                <a:solidFill>
                  <a:srgbClr val="000000"/>
                </a:solidFill>
                <a:latin typeface="Montserrat" panose="00000500000000000000" pitchFamily="2" charset="0"/>
                <a:cs typeface="Calibri"/>
              </a:rPr>
              <a:t>2856 clubs</a:t>
            </a:r>
          </a:p>
          <a:p>
            <a:pPr marL="101520">
              <a:lnSpc>
                <a:spcPct val="115000"/>
              </a:lnSpc>
            </a:pPr>
            <a:r>
              <a:rPr lang="fr-FR" sz="1100" b="1" spc="-1">
                <a:solidFill>
                  <a:srgbClr val="0A0096"/>
                </a:solidFill>
                <a:latin typeface="Montserrat" panose="00000500000000000000" pitchFamily="2" charset="0"/>
                <a:ea typeface="Inria Sans"/>
                <a:cs typeface="Calibri"/>
              </a:rPr>
              <a:t>Moyenne de 15 bénéficiaires par club</a:t>
            </a:r>
            <a:endParaRPr lang="fr-FR" sz="900" spc="-1">
              <a:latin typeface="Montserrat" panose="00000500000000000000" pitchFamily="2" charset="0"/>
              <a:cs typeface="Calibri"/>
            </a:endParaRPr>
          </a:p>
          <a:p>
            <a:pPr marL="101520">
              <a:lnSpc>
                <a:spcPct val="115000"/>
              </a:lnSpc>
            </a:pPr>
            <a:endParaRPr lang="fr-FR" sz="900" b="0" strike="noStrike" spc="-1">
              <a:latin typeface="Montserrat" panose="00000500000000000000" pitchFamily="2" charset="0"/>
              <a:cs typeface="Calibri"/>
            </a:endParaRPr>
          </a:p>
        </p:txBody>
      </p:sp>
      <p:pic>
        <p:nvPicPr>
          <p:cNvPr id="1030" name="Graphique 1029">
            <a:extLst>
              <a:ext uri="{FF2B5EF4-FFF2-40B4-BE49-F238E27FC236}">
                <a16:creationId xmlns:a16="http://schemas.microsoft.com/office/drawing/2014/main" id="{8B65A55B-8C55-D0AC-6650-116EA35649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7010" y="4883851"/>
            <a:ext cx="700329" cy="700329"/>
          </a:xfrm>
          <a:prstGeom prst="rect">
            <a:avLst/>
          </a:prstGeom>
        </p:spPr>
      </p:pic>
      <p:sp>
        <p:nvSpPr>
          <p:cNvPr id="1031" name="CustomShape 1">
            <a:extLst>
              <a:ext uri="{FF2B5EF4-FFF2-40B4-BE49-F238E27FC236}">
                <a16:creationId xmlns:a16="http://schemas.microsoft.com/office/drawing/2014/main" id="{6C2BA252-B61D-C60F-D46C-6447817EB787}"/>
              </a:ext>
            </a:extLst>
          </p:cNvPr>
          <p:cNvSpPr/>
          <p:nvPr/>
        </p:nvSpPr>
        <p:spPr>
          <a:xfrm>
            <a:off x="5747339" y="4876693"/>
            <a:ext cx="4235476" cy="7455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101520">
              <a:lnSpc>
                <a:spcPct val="115000"/>
              </a:lnSpc>
            </a:pPr>
            <a:r>
              <a:rPr lang="fr-FR" sz="1600" b="1" spc="-1">
                <a:solidFill>
                  <a:srgbClr val="0A0096"/>
                </a:solidFill>
                <a:latin typeface="Montserrat" panose="00000500000000000000" pitchFamily="2" charset="0"/>
                <a:ea typeface="Inria Sans"/>
                <a:cs typeface="Calibri"/>
              </a:rPr>
              <a:t>92 600 </a:t>
            </a:r>
            <a:r>
              <a:rPr lang="fr-FR" sz="1100" b="1" spc="-1">
                <a:solidFill>
                  <a:srgbClr val="0A0096"/>
                </a:solidFill>
                <a:latin typeface="Montserrat" panose="00000500000000000000" pitchFamily="2" charset="0"/>
                <a:ea typeface="Inria Sans"/>
                <a:cs typeface="Calibri"/>
              </a:rPr>
              <a:t>judokas bénéficiaires </a:t>
            </a:r>
          </a:p>
          <a:p>
            <a:pPr marL="101520">
              <a:lnSpc>
                <a:spcPct val="115000"/>
              </a:lnSpc>
            </a:pPr>
            <a:r>
              <a:rPr lang="fr-FR" sz="900" b="1" strike="noStrike" spc="-1">
                <a:solidFill>
                  <a:srgbClr val="000000"/>
                </a:solidFill>
                <a:latin typeface="Montserrat" panose="00000500000000000000" pitchFamily="2" charset="0"/>
                <a:cs typeface="Calibri"/>
              </a:rPr>
              <a:t>17 % de nos licenciés bénéficiaires</a:t>
            </a:r>
          </a:p>
          <a:p>
            <a:pPr marL="101520">
              <a:lnSpc>
                <a:spcPct val="115000"/>
              </a:lnSpc>
            </a:pPr>
            <a:r>
              <a:rPr lang="fr-FR" sz="1100" b="1" spc="-1">
                <a:solidFill>
                  <a:srgbClr val="0A0096"/>
                </a:solidFill>
                <a:latin typeface="Montserrat" panose="00000500000000000000" pitchFamily="2" charset="0"/>
                <a:ea typeface="Inria Sans"/>
                <a:cs typeface="Calibri"/>
              </a:rPr>
              <a:t>3</a:t>
            </a:r>
            <a:r>
              <a:rPr lang="fr-FR" sz="1100" b="1" spc="-1" baseline="30000">
                <a:solidFill>
                  <a:srgbClr val="0A0096"/>
                </a:solidFill>
                <a:latin typeface="Montserrat" panose="00000500000000000000" pitchFamily="2" charset="0"/>
                <a:ea typeface="Inria Sans"/>
                <a:cs typeface="Calibri"/>
              </a:rPr>
              <a:t>ème</a:t>
            </a:r>
            <a:r>
              <a:rPr lang="fr-FR" sz="900" b="1" spc="-1">
                <a:solidFill>
                  <a:srgbClr val="0A0096"/>
                </a:solidFill>
                <a:latin typeface="Montserrat" panose="00000500000000000000" pitchFamily="2" charset="0"/>
                <a:ea typeface="Inria Sans"/>
                <a:cs typeface="Calibri"/>
              </a:rPr>
              <a:t> Fédération en nombre de clubs bénéficiaires</a:t>
            </a:r>
            <a:endParaRPr lang="fr-FR" sz="900" spc="-1">
              <a:latin typeface="Montserrat" panose="00000500000000000000" pitchFamily="2" charset="0"/>
              <a:cs typeface="Calibri"/>
            </a:endParaRPr>
          </a:p>
          <a:p>
            <a:pPr marL="101520">
              <a:lnSpc>
                <a:spcPct val="115000"/>
              </a:lnSpc>
            </a:pPr>
            <a:endParaRPr lang="fr-FR" sz="900" b="0" strike="noStrike" spc="-1">
              <a:latin typeface="Montserrat" panose="00000500000000000000" pitchFamily="2" charset="0"/>
              <a:cs typeface="Calibri"/>
            </a:endParaRPr>
          </a:p>
        </p:txBody>
      </p:sp>
      <p:sp>
        <p:nvSpPr>
          <p:cNvPr id="4" name="Organigramme : Alternative 3">
            <a:extLst>
              <a:ext uri="{FF2B5EF4-FFF2-40B4-BE49-F238E27FC236}">
                <a16:creationId xmlns:a16="http://schemas.microsoft.com/office/drawing/2014/main" id="{894E5849-E3BC-813C-3DD9-3D556B2C52C3}"/>
              </a:ext>
            </a:extLst>
          </p:cNvPr>
          <p:cNvSpPr/>
          <p:nvPr/>
        </p:nvSpPr>
        <p:spPr>
          <a:xfrm>
            <a:off x="7195225" y="164601"/>
            <a:ext cx="4837889" cy="663355"/>
          </a:xfrm>
          <a:prstGeom prst="flowChartAlternateProces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a:t>DISPOSITIF « </a:t>
            </a:r>
            <a:r>
              <a:rPr lang="fr-FR" sz="2800" b="1" err="1"/>
              <a:t>Pass’sport</a:t>
            </a:r>
            <a:r>
              <a:rPr lang="fr-FR" sz="2800" b="1"/>
              <a:t> »</a:t>
            </a:r>
          </a:p>
        </p:txBody>
      </p:sp>
    </p:spTree>
    <p:extLst>
      <p:ext uri="{BB962C8B-B14F-4D97-AF65-F5344CB8AC3E}">
        <p14:creationId xmlns:p14="http://schemas.microsoft.com/office/powerpoint/2010/main" val="158919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A3C92DF-084C-8BC8-C623-3E6A83B6BC36}"/>
              </a:ext>
            </a:extLst>
          </p:cNvPr>
          <p:cNvPicPr>
            <a:picLocks noChangeAspect="1"/>
          </p:cNvPicPr>
          <p:nvPr/>
        </p:nvPicPr>
        <p:blipFill>
          <a:blip r:embed="rId2"/>
          <a:stretch>
            <a:fillRect/>
          </a:stretch>
        </p:blipFill>
        <p:spPr>
          <a:xfrm>
            <a:off x="7253588" y="2414630"/>
            <a:ext cx="1699407" cy="1767993"/>
          </a:xfrm>
          <a:prstGeom prst="rect">
            <a:avLst/>
          </a:prstGeom>
        </p:spPr>
      </p:pic>
      <p:pic>
        <p:nvPicPr>
          <p:cNvPr id="5" name="Image 4">
            <a:extLst>
              <a:ext uri="{FF2B5EF4-FFF2-40B4-BE49-F238E27FC236}">
                <a16:creationId xmlns:a16="http://schemas.microsoft.com/office/drawing/2014/main" id="{FD7D0367-B163-950B-6DE0-E902F7C476FA}"/>
              </a:ext>
            </a:extLst>
          </p:cNvPr>
          <p:cNvPicPr>
            <a:picLocks noChangeAspect="1"/>
          </p:cNvPicPr>
          <p:nvPr/>
        </p:nvPicPr>
        <p:blipFill>
          <a:blip r:embed="rId3"/>
          <a:stretch>
            <a:fillRect/>
          </a:stretch>
        </p:blipFill>
        <p:spPr>
          <a:xfrm>
            <a:off x="3561907" y="2583710"/>
            <a:ext cx="3101262" cy="1690580"/>
          </a:xfrm>
          <a:prstGeom prst="rect">
            <a:avLst/>
          </a:prstGeom>
        </p:spPr>
      </p:pic>
    </p:spTree>
    <p:extLst>
      <p:ext uri="{BB962C8B-B14F-4D97-AF65-F5344CB8AC3E}">
        <p14:creationId xmlns:p14="http://schemas.microsoft.com/office/powerpoint/2010/main" val="381675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05C2A95-03E1-2D0E-C12E-D866BA280439}"/>
              </a:ext>
            </a:extLst>
          </p:cNvPr>
          <p:cNvPicPr>
            <a:picLocks noChangeAspect="1"/>
          </p:cNvPicPr>
          <p:nvPr/>
        </p:nvPicPr>
        <p:blipFill>
          <a:blip r:embed="rId2"/>
          <a:stretch>
            <a:fillRect/>
          </a:stretch>
        </p:blipFill>
        <p:spPr>
          <a:xfrm>
            <a:off x="87889" y="1004739"/>
            <a:ext cx="3982705" cy="5648474"/>
          </a:xfrm>
          <a:prstGeom prst="rect">
            <a:avLst/>
          </a:prstGeom>
        </p:spPr>
      </p:pic>
      <p:pic>
        <p:nvPicPr>
          <p:cNvPr id="5" name="Image 4">
            <a:hlinkClick r:id="rId3"/>
            <a:extLst>
              <a:ext uri="{FF2B5EF4-FFF2-40B4-BE49-F238E27FC236}">
                <a16:creationId xmlns:a16="http://schemas.microsoft.com/office/drawing/2014/main" id="{C52C246F-4B2B-8EA2-7CF1-73F5BC5DD1B0}"/>
              </a:ext>
            </a:extLst>
          </p:cNvPr>
          <p:cNvPicPr>
            <a:picLocks noChangeAspect="1"/>
          </p:cNvPicPr>
          <p:nvPr/>
        </p:nvPicPr>
        <p:blipFill>
          <a:blip r:embed="rId4"/>
          <a:stretch>
            <a:fillRect/>
          </a:stretch>
        </p:blipFill>
        <p:spPr>
          <a:xfrm>
            <a:off x="4086471" y="1059568"/>
            <a:ext cx="2927905" cy="742955"/>
          </a:xfrm>
          <a:prstGeom prst="rect">
            <a:avLst/>
          </a:prstGeom>
        </p:spPr>
      </p:pic>
      <p:pic>
        <p:nvPicPr>
          <p:cNvPr id="7" name="Image 6">
            <a:hlinkClick r:id="rId5"/>
            <a:extLst>
              <a:ext uri="{FF2B5EF4-FFF2-40B4-BE49-F238E27FC236}">
                <a16:creationId xmlns:a16="http://schemas.microsoft.com/office/drawing/2014/main" id="{FD2AAC53-DAFE-5EB6-2F00-CF58B09D0AB0}"/>
              </a:ext>
            </a:extLst>
          </p:cNvPr>
          <p:cNvPicPr>
            <a:picLocks noChangeAspect="1"/>
          </p:cNvPicPr>
          <p:nvPr/>
        </p:nvPicPr>
        <p:blipFill>
          <a:blip r:embed="rId6"/>
          <a:stretch>
            <a:fillRect/>
          </a:stretch>
        </p:blipFill>
        <p:spPr>
          <a:xfrm>
            <a:off x="11251" y="5792137"/>
            <a:ext cx="4400582" cy="942982"/>
          </a:xfrm>
          <a:prstGeom prst="rect">
            <a:avLst/>
          </a:prstGeom>
        </p:spPr>
      </p:pic>
      <p:pic>
        <p:nvPicPr>
          <p:cNvPr id="9" name="Graphique 8" descr="Liste de contrôle avec un remplissage uni">
            <a:extLst>
              <a:ext uri="{FF2B5EF4-FFF2-40B4-BE49-F238E27FC236}">
                <a16:creationId xmlns:a16="http://schemas.microsoft.com/office/drawing/2014/main" id="{78A353A8-3D80-5F0C-91A7-265809347C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79060" y="5709921"/>
            <a:ext cx="914400" cy="914400"/>
          </a:xfrm>
          <a:prstGeom prst="rect">
            <a:avLst/>
          </a:prstGeom>
        </p:spPr>
      </p:pic>
      <p:sp>
        <p:nvSpPr>
          <p:cNvPr id="10" name="Rectangle: Rounded Corners 35">
            <a:hlinkClick r:id="rId9"/>
            <a:extLst>
              <a:ext uri="{FF2B5EF4-FFF2-40B4-BE49-F238E27FC236}">
                <a16:creationId xmlns:a16="http://schemas.microsoft.com/office/drawing/2014/main" id="{1DC7CEE3-B426-3659-D4E8-06F944284CE4}"/>
              </a:ext>
            </a:extLst>
          </p:cNvPr>
          <p:cNvSpPr/>
          <p:nvPr/>
        </p:nvSpPr>
        <p:spPr>
          <a:xfrm>
            <a:off x="5673670" y="5922734"/>
            <a:ext cx="6020356" cy="508825"/>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fr-FR" sz="1600" b="1" dirty="0">
                <a:solidFill>
                  <a:schemeClr val="bg1"/>
                </a:solidFill>
              </a:rPr>
              <a:t>La liste des collèges engagés sur la saison 2023 – 2024</a:t>
            </a:r>
          </a:p>
          <a:p>
            <a:pPr algn="ctr"/>
            <a:r>
              <a:rPr lang="fr-FR" sz="1200" b="1" i="1" dirty="0">
                <a:solidFill>
                  <a:schemeClr val="bg1"/>
                </a:solidFill>
              </a:rPr>
              <a:t>* Consultable également dans la </a:t>
            </a:r>
            <a:r>
              <a:rPr lang="fr-FR" sz="1200" b="1" i="1" dirty="0" err="1">
                <a:solidFill>
                  <a:schemeClr val="bg1"/>
                </a:solidFill>
              </a:rPr>
              <a:t>documenthèque</a:t>
            </a:r>
            <a:r>
              <a:rPr lang="fr-FR" sz="1200" b="1" i="1" dirty="0">
                <a:solidFill>
                  <a:schemeClr val="bg1"/>
                </a:solidFill>
              </a:rPr>
              <a:t> du nouvel extranet</a:t>
            </a:r>
            <a:endParaRPr lang="fr-FR" sz="1200" i="1" dirty="0">
              <a:solidFill>
                <a:schemeClr val="bg1"/>
              </a:solidFill>
            </a:endParaRPr>
          </a:p>
        </p:txBody>
      </p:sp>
      <p:sp>
        <p:nvSpPr>
          <p:cNvPr id="2" name="ZoneTexte 1">
            <a:extLst>
              <a:ext uri="{FF2B5EF4-FFF2-40B4-BE49-F238E27FC236}">
                <a16:creationId xmlns:a16="http://schemas.microsoft.com/office/drawing/2014/main" id="{7240AA51-472E-36DF-B6B0-80728788009A}"/>
              </a:ext>
            </a:extLst>
          </p:cNvPr>
          <p:cNvSpPr txBox="1"/>
          <p:nvPr/>
        </p:nvSpPr>
        <p:spPr>
          <a:xfrm>
            <a:off x="4301673" y="5789728"/>
            <a:ext cx="216726" cy="261610"/>
          </a:xfrm>
          <a:prstGeom prst="rect">
            <a:avLst/>
          </a:prstGeom>
          <a:noFill/>
        </p:spPr>
        <p:txBody>
          <a:bodyPr wrap="none" rtlCol="0">
            <a:spAutoFit/>
          </a:bodyPr>
          <a:lstStyle/>
          <a:p>
            <a:r>
              <a:rPr lang="fr-FR" sz="1100" b="1">
                <a:effectLst/>
                <a:latin typeface="Calibri" panose="020F0502020204030204" pitchFamily="34" charset="0"/>
                <a:ea typeface="Calibri" panose="020F0502020204030204" pitchFamily="34" charset="0"/>
              </a:rPr>
              <a:t> </a:t>
            </a:r>
            <a:endParaRPr lang="fr-FR" sz="1100">
              <a:effectLst/>
              <a:latin typeface="Calibri" panose="020F0502020204030204" pitchFamily="34" charset="0"/>
              <a:ea typeface="Calibri" panose="020F0502020204030204" pitchFamily="34" charset="0"/>
            </a:endParaRPr>
          </a:p>
        </p:txBody>
      </p:sp>
      <p:sp>
        <p:nvSpPr>
          <p:cNvPr id="4" name="Organigramme : Alternative 3">
            <a:extLst>
              <a:ext uri="{FF2B5EF4-FFF2-40B4-BE49-F238E27FC236}">
                <a16:creationId xmlns:a16="http://schemas.microsoft.com/office/drawing/2014/main" id="{E663FEEA-B8F8-C832-C17C-E30F2C67D91D}"/>
              </a:ext>
            </a:extLst>
          </p:cNvPr>
          <p:cNvSpPr/>
          <p:nvPr/>
        </p:nvSpPr>
        <p:spPr>
          <a:xfrm>
            <a:off x="4070594" y="117736"/>
            <a:ext cx="8020878" cy="663355"/>
          </a:xfrm>
          <a:prstGeom prst="flowChartAlternateProces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a:t>DISPOSITIF « 2 heures de sport en plus au collège »</a:t>
            </a:r>
          </a:p>
        </p:txBody>
      </p:sp>
      <p:sp>
        <p:nvSpPr>
          <p:cNvPr id="6" name="ZoneTexte 5">
            <a:extLst>
              <a:ext uri="{FF2B5EF4-FFF2-40B4-BE49-F238E27FC236}">
                <a16:creationId xmlns:a16="http://schemas.microsoft.com/office/drawing/2014/main" id="{72717C8F-497C-6885-08D4-CB46909D2BE3}"/>
              </a:ext>
            </a:extLst>
          </p:cNvPr>
          <p:cNvSpPr txBox="1"/>
          <p:nvPr/>
        </p:nvSpPr>
        <p:spPr>
          <a:xfrm>
            <a:off x="4172172" y="1724196"/>
            <a:ext cx="7898472" cy="1384995"/>
          </a:xfrm>
          <a:prstGeom prst="rect">
            <a:avLst/>
          </a:prstGeom>
          <a:noFill/>
        </p:spPr>
        <p:txBody>
          <a:bodyPr wrap="square" lIns="91440" tIns="45720" rIns="91440" bIns="45720" rtlCol="0" anchor="t">
            <a:spAutoFit/>
          </a:bodyPr>
          <a:lstStyle/>
          <a:p>
            <a:pPr algn="l"/>
            <a:r>
              <a:rPr lang="fr-FR" sz="1400" b="1" i="0" u="none" strike="noStrike" baseline="0" dirty="0">
                <a:solidFill>
                  <a:srgbClr val="0A0097"/>
                </a:solidFill>
              </a:rPr>
              <a:t>Conventionnement </a:t>
            </a:r>
            <a:r>
              <a:rPr lang="fr-FR" sz="1400" i="0" u="none" strike="noStrike" baseline="0" dirty="0">
                <a:solidFill>
                  <a:srgbClr val="0A0097"/>
                </a:solidFill>
              </a:rPr>
              <a:t>entre</a:t>
            </a:r>
            <a:r>
              <a:rPr lang="fr-FR" sz="1400" b="1" i="0" u="none" strike="noStrike" baseline="0" dirty="0">
                <a:solidFill>
                  <a:srgbClr val="0A0097"/>
                </a:solidFill>
              </a:rPr>
              <a:t> </a:t>
            </a:r>
            <a:r>
              <a:rPr lang="fr-FR" sz="1400" i="0" u="none" strike="noStrike" baseline="0" dirty="0">
                <a:solidFill>
                  <a:srgbClr val="0A0097"/>
                </a:solidFill>
              </a:rPr>
              <a:t>un</a:t>
            </a:r>
            <a:r>
              <a:rPr lang="fr-FR" sz="1400" b="1" i="0" u="none" strike="noStrike" baseline="0" dirty="0">
                <a:solidFill>
                  <a:srgbClr val="0A0097"/>
                </a:solidFill>
              </a:rPr>
              <a:t> club</a:t>
            </a:r>
            <a:r>
              <a:rPr lang="fr-FR" sz="1400" i="0" u="none" strike="noStrike" baseline="0" dirty="0">
                <a:solidFill>
                  <a:srgbClr val="0A0097"/>
                </a:solidFill>
              </a:rPr>
              <a:t> et un </a:t>
            </a:r>
            <a:r>
              <a:rPr lang="fr-FR" sz="1400" b="1" i="0" u="none" strike="noStrike" baseline="0" dirty="0">
                <a:solidFill>
                  <a:srgbClr val="0A0097"/>
                </a:solidFill>
              </a:rPr>
              <a:t>collège </a:t>
            </a:r>
            <a:r>
              <a:rPr lang="fr-FR" sz="1400" i="0" u="none" strike="noStrike" baseline="0" dirty="0">
                <a:solidFill>
                  <a:srgbClr val="0A0097"/>
                </a:solidFill>
              </a:rPr>
              <a:t>pour des interventions</a:t>
            </a:r>
            <a:r>
              <a:rPr lang="fr-FR" sz="1400" b="1" i="0" u="none" strike="noStrike" baseline="0" dirty="0">
                <a:solidFill>
                  <a:srgbClr val="0A0097"/>
                </a:solidFill>
              </a:rPr>
              <a:t> 1 à 4 cycles de 6 à 8 séances.</a:t>
            </a:r>
          </a:p>
          <a:p>
            <a:r>
              <a:rPr lang="fr-FR" sz="1400" b="0" i="0" u="none" strike="noStrike" baseline="0" dirty="0">
                <a:solidFill>
                  <a:srgbClr val="0A0097"/>
                </a:solidFill>
              </a:rPr>
              <a:t>Le groupe </a:t>
            </a:r>
            <a:r>
              <a:rPr lang="fr-FR" sz="1400" dirty="0">
                <a:solidFill>
                  <a:srgbClr val="0A0097"/>
                </a:solidFill>
              </a:rPr>
              <a:t>encadré, de</a:t>
            </a:r>
            <a:r>
              <a:rPr lang="fr-FR" sz="1400" b="0" i="0" u="none" strike="noStrike" baseline="0" dirty="0">
                <a:solidFill>
                  <a:srgbClr val="0A0097"/>
                </a:solidFill>
              </a:rPr>
              <a:t> </a:t>
            </a:r>
            <a:r>
              <a:rPr lang="fr-FR" sz="1400" b="1" i="0" u="none" strike="noStrike" baseline="0" dirty="0">
                <a:solidFill>
                  <a:srgbClr val="0A0097"/>
                </a:solidFill>
              </a:rPr>
              <a:t>20 jeunes maximum</a:t>
            </a:r>
            <a:r>
              <a:rPr lang="fr-FR" sz="1400" b="1" dirty="0">
                <a:solidFill>
                  <a:srgbClr val="0A0097"/>
                </a:solidFill>
              </a:rPr>
              <a:t>, </a:t>
            </a:r>
            <a:r>
              <a:rPr lang="fr-FR" sz="1400" b="0" i="0" u="none" strike="noStrike" baseline="0" dirty="0">
                <a:solidFill>
                  <a:srgbClr val="0A0097"/>
                </a:solidFill>
              </a:rPr>
              <a:t>est composé d’élèves, de 6ème à la 3ème, </a:t>
            </a:r>
            <a:r>
              <a:rPr lang="fr-FR" sz="1400" b="1" i="0" u="none" strike="noStrike" baseline="0" dirty="0">
                <a:solidFill>
                  <a:srgbClr val="0A0097"/>
                </a:solidFill>
              </a:rPr>
              <a:t>volontaires,</a:t>
            </a:r>
            <a:r>
              <a:rPr lang="fr-FR" sz="1400" dirty="0">
                <a:solidFill>
                  <a:srgbClr val="0A0097"/>
                </a:solidFill>
              </a:rPr>
              <a:t> avec une </a:t>
            </a:r>
            <a:r>
              <a:rPr lang="fr-FR" sz="1400" b="0" i="0" u="none" strike="noStrike" baseline="0" dirty="0">
                <a:solidFill>
                  <a:srgbClr val="0A0097"/>
                </a:solidFill>
              </a:rPr>
              <a:t>attention particulière portée envers les </a:t>
            </a:r>
            <a:r>
              <a:rPr lang="fr-FR" sz="1400" b="1" i="0" u="none" strike="noStrike" baseline="0" dirty="0">
                <a:solidFill>
                  <a:srgbClr val="0A0097"/>
                </a:solidFill>
              </a:rPr>
              <a:t>jeunes filles</a:t>
            </a:r>
            <a:r>
              <a:rPr lang="fr-FR" sz="1400" b="0" i="0" u="none" strike="noStrike" baseline="0" dirty="0">
                <a:solidFill>
                  <a:srgbClr val="0A0097"/>
                </a:solidFill>
              </a:rPr>
              <a:t>, les jeunes en </a:t>
            </a:r>
            <a:r>
              <a:rPr lang="fr-FR" sz="1400" b="1" i="0" u="none" strike="noStrike" baseline="0" dirty="0">
                <a:solidFill>
                  <a:srgbClr val="0A0097"/>
                </a:solidFill>
              </a:rPr>
              <a:t>situation de handicap </a:t>
            </a:r>
            <a:r>
              <a:rPr lang="fr-FR" sz="1400" i="0" u="none" strike="noStrike" baseline="0" dirty="0">
                <a:solidFill>
                  <a:srgbClr val="0A0097"/>
                </a:solidFill>
              </a:rPr>
              <a:t>ou </a:t>
            </a:r>
            <a:r>
              <a:rPr lang="fr-FR" sz="1400" b="0" i="0" u="none" strike="noStrike" baseline="0" dirty="0">
                <a:solidFill>
                  <a:srgbClr val="0A0097"/>
                </a:solidFill>
              </a:rPr>
              <a:t>en décrochage de la pratique.</a:t>
            </a:r>
            <a:endParaRPr lang="fr-FR" sz="1400" b="0" i="0" u="none" strike="noStrike" baseline="0" dirty="0">
              <a:solidFill>
                <a:srgbClr val="0A0097"/>
              </a:solidFill>
              <a:cs typeface="Calibri"/>
            </a:endParaRPr>
          </a:p>
          <a:p>
            <a:r>
              <a:rPr lang="fr-FR" sz="1400" b="0" i="0" u="none" strike="noStrike" baseline="0" dirty="0">
                <a:solidFill>
                  <a:srgbClr val="0A0097"/>
                </a:solidFill>
              </a:rPr>
              <a:t>Cette action sera soutenue par une </a:t>
            </a:r>
            <a:r>
              <a:rPr lang="fr-FR" sz="1400" b="1" i="0" u="none" strike="noStrike" baseline="0" dirty="0">
                <a:solidFill>
                  <a:srgbClr val="0A0097"/>
                </a:solidFill>
              </a:rPr>
              <a:t>subvention</a:t>
            </a:r>
            <a:r>
              <a:rPr lang="fr-FR" sz="1400" b="0" i="0" u="none" strike="noStrike" baseline="0" dirty="0">
                <a:solidFill>
                  <a:srgbClr val="0A0097"/>
                </a:solidFill>
              </a:rPr>
              <a:t>, </a:t>
            </a:r>
            <a:r>
              <a:rPr lang="fr-FR" sz="1400" dirty="0">
                <a:solidFill>
                  <a:srgbClr val="0A0097"/>
                </a:solidFill>
              </a:rPr>
              <a:t>demandée via</a:t>
            </a:r>
            <a:r>
              <a:rPr lang="fr-FR" sz="1400" b="0" i="0" u="none" strike="noStrike" baseline="0" dirty="0">
                <a:solidFill>
                  <a:srgbClr val="0A0097"/>
                </a:solidFill>
              </a:rPr>
              <a:t> le Compte asso, </a:t>
            </a:r>
            <a:r>
              <a:rPr lang="fr-FR" sz="1400" dirty="0">
                <a:solidFill>
                  <a:srgbClr val="0A0097"/>
                </a:solidFill>
              </a:rPr>
              <a:t>correspondant à </a:t>
            </a:r>
            <a:r>
              <a:rPr lang="fr-FR" sz="1400" b="1" i="0" u="none" strike="noStrike" baseline="0" dirty="0">
                <a:solidFill>
                  <a:srgbClr val="0A0097"/>
                </a:solidFill>
              </a:rPr>
              <a:t>100.00€ pour </a:t>
            </a:r>
            <a:r>
              <a:rPr lang="fr-FR" sz="1400" b="1" dirty="0">
                <a:solidFill>
                  <a:srgbClr val="0A0097"/>
                </a:solidFill>
              </a:rPr>
              <a:t>chaque </a:t>
            </a:r>
            <a:r>
              <a:rPr lang="fr-FR" sz="1400" b="1" i="0" u="none" strike="noStrike" baseline="0" dirty="0">
                <a:solidFill>
                  <a:srgbClr val="0A0097"/>
                </a:solidFill>
              </a:rPr>
              <a:t>séance de 2 heures</a:t>
            </a:r>
            <a:r>
              <a:rPr lang="fr-FR" sz="1400" b="1" dirty="0">
                <a:solidFill>
                  <a:srgbClr val="0A0097"/>
                </a:solidFill>
              </a:rPr>
              <a:t>.</a:t>
            </a:r>
            <a:endParaRPr lang="fr-FR" sz="1400" dirty="0">
              <a:solidFill>
                <a:srgbClr val="0A0097"/>
              </a:solidFill>
              <a:cs typeface="Calibri"/>
            </a:endParaRPr>
          </a:p>
        </p:txBody>
      </p:sp>
      <p:sp>
        <p:nvSpPr>
          <p:cNvPr id="12" name="Rectangle: Rounded Corners 35">
            <a:extLst>
              <a:ext uri="{FF2B5EF4-FFF2-40B4-BE49-F238E27FC236}">
                <a16:creationId xmlns:a16="http://schemas.microsoft.com/office/drawing/2014/main" id="{94B0D69E-B176-6BAC-D24A-E43397D3E3F9}"/>
              </a:ext>
            </a:extLst>
          </p:cNvPr>
          <p:cNvSpPr/>
          <p:nvPr/>
        </p:nvSpPr>
        <p:spPr>
          <a:xfrm>
            <a:off x="4205639" y="3246435"/>
            <a:ext cx="7478361" cy="1156554"/>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r>
              <a:rPr lang="fr-FR" sz="1400" b="1" u="sng" dirty="0">
                <a:solidFill>
                  <a:schemeClr val="bg1"/>
                </a:solidFill>
              </a:rPr>
              <a:t>LA DÉMARCHE</a:t>
            </a:r>
            <a:endParaRPr lang="fr-FR" sz="1400" dirty="0">
              <a:solidFill>
                <a:schemeClr val="bg1"/>
              </a:solidFill>
            </a:endParaRPr>
          </a:p>
          <a:p>
            <a:r>
              <a:rPr lang="fr-FR" sz="1400" b="1" dirty="0">
                <a:solidFill>
                  <a:schemeClr val="bg1"/>
                </a:solidFill>
                <a:effectLst/>
                <a:ea typeface="Calibri" panose="020F0502020204030204" pitchFamily="34" charset="0"/>
              </a:rPr>
              <a:t>Les clubs ne prendront pas contact directement avec les collèges mais déposeront leur offre </a:t>
            </a:r>
            <a:r>
              <a:rPr lang="fr-FR" sz="1400" b="1" dirty="0">
                <a:solidFill>
                  <a:schemeClr val="bg1"/>
                </a:solidFill>
                <a:ea typeface="Calibri" panose="020F0502020204030204" pitchFamily="34" charset="0"/>
              </a:rPr>
              <a:t>sur la plateforme de démarches</a:t>
            </a:r>
            <a:r>
              <a:rPr lang="fr-FR" sz="1400" b="1" dirty="0">
                <a:solidFill>
                  <a:schemeClr val="bg1"/>
                </a:solidFill>
                <a:effectLst/>
                <a:ea typeface="Calibri" panose="020F0502020204030204" pitchFamily="34" charset="0"/>
              </a:rPr>
              <a:t> simplifiées :</a:t>
            </a:r>
            <a:endParaRPr lang="fr-FR" sz="1400" b="1" dirty="0">
              <a:solidFill>
                <a:schemeClr val="bg1"/>
              </a:solidFill>
              <a:effectLst/>
              <a:ea typeface="Calibri" panose="020F0502020204030204" pitchFamily="34" charset="0"/>
              <a:cs typeface="Calibri"/>
            </a:endParaRPr>
          </a:p>
          <a:p>
            <a:r>
              <a:rPr lang="fr-FR" sz="1400" b="1" u="sng" dirty="0">
                <a:solidFill>
                  <a:schemeClr val="bg1"/>
                </a:solidFill>
                <a:effectLst/>
                <a:ea typeface="Calibri" panose="020F0502020204030204" pitchFamily="34" charset="0"/>
                <a:hlinkClick r:id="rId10">
                  <a:extLst>
                    <a:ext uri="{A12FA001-AC4F-418D-AE19-62706E023703}">
                      <ahyp:hlinkClr xmlns:ahyp="http://schemas.microsoft.com/office/drawing/2018/hyperlinkcolor" val="tx"/>
                    </a:ext>
                  </a:extLst>
                </a:hlinkClick>
              </a:rPr>
              <a:t>https://www.demarches-simplifiees.fr/commencer/2hsc</a:t>
            </a:r>
            <a:endParaRPr lang="fr-FR" sz="1400" b="1" u="sng" dirty="0">
              <a:solidFill>
                <a:schemeClr val="bg1"/>
              </a:solidFill>
              <a:effectLst/>
              <a:ea typeface="Calibri" panose="020F0502020204030204" pitchFamily="34" charset="0"/>
            </a:endParaRPr>
          </a:p>
        </p:txBody>
      </p:sp>
      <p:sp>
        <p:nvSpPr>
          <p:cNvPr id="8" name="ZoneTexte 7">
            <a:extLst>
              <a:ext uri="{FF2B5EF4-FFF2-40B4-BE49-F238E27FC236}">
                <a16:creationId xmlns:a16="http://schemas.microsoft.com/office/drawing/2014/main" id="{4AFE7A46-E5C6-0E13-9873-8901CC9BEF4D}"/>
              </a:ext>
            </a:extLst>
          </p:cNvPr>
          <p:cNvSpPr txBox="1"/>
          <p:nvPr/>
        </p:nvSpPr>
        <p:spPr>
          <a:xfrm>
            <a:off x="4202251" y="4641854"/>
            <a:ext cx="7888446" cy="954107"/>
          </a:xfrm>
          <a:prstGeom prst="rect">
            <a:avLst/>
          </a:prstGeom>
          <a:noFill/>
        </p:spPr>
        <p:txBody>
          <a:bodyPr wrap="square" lIns="91440" tIns="45720" rIns="91440" bIns="45720" rtlCol="0" anchor="t">
            <a:spAutoFit/>
          </a:bodyPr>
          <a:lstStyle/>
          <a:p>
            <a:r>
              <a:rPr lang="fr-FR" sz="1400" dirty="0">
                <a:solidFill>
                  <a:srgbClr val="0A0097"/>
                </a:solidFill>
              </a:rPr>
              <a:t>Sur le site dédié du ministère des sports, </a:t>
            </a:r>
            <a:r>
              <a:rPr lang="fr-FR" sz="1400" dirty="0">
                <a:solidFill>
                  <a:srgbClr val="0A0097"/>
                </a:solidFill>
                <a:hlinkClick r:id="rId11"/>
              </a:rPr>
              <a:t>https://www.sports.gouv.fr/2-heures-de-sport-en-plus-au-collège-1988</a:t>
            </a:r>
            <a:r>
              <a:rPr lang="fr-FR" sz="1400" dirty="0">
                <a:solidFill>
                  <a:srgbClr val="0A0097"/>
                </a:solidFill>
                <a:ea typeface="+mn-lt"/>
                <a:cs typeface="+mn-lt"/>
              </a:rPr>
              <a:t> </a:t>
            </a:r>
            <a:r>
              <a:rPr lang="fr-FR" sz="1400" b="1" dirty="0">
                <a:solidFill>
                  <a:srgbClr val="0A0097"/>
                </a:solidFill>
                <a:ea typeface="+mn-lt"/>
                <a:cs typeface="+mn-lt"/>
              </a:rPr>
              <a:t>, </a:t>
            </a:r>
            <a:r>
              <a:rPr lang="fr-FR" sz="1400" dirty="0">
                <a:solidFill>
                  <a:srgbClr val="0A0097"/>
                </a:solidFill>
                <a:ea typeface="+mn-lt"/>
                <a:cs typeface="+mn-lt"/>
              </a:rPr>
              <a:t>celui-ci</a:t>
            </a:r>
            <a:r>
              <a:rPr lang="fr-FR" sz="1400" dirty="0">
                <a:solidFill>
                  <a:srgbClr val="0A0097"/>
                </a:solidFill>
              </a:rPr>
              <a:t> met </a:t>
            </a:r>
            <a:r>
              <a:rPr lang="fr-FR" sz="1400" b="1" dirty="0">
                <a:solidFill>
                  <a:srgbClr val="0A0097"/>
                </a:solidFill>
              </a:rPr>
              <a:t>à disposition des clubs des outils d'aide au déploiement:</a:t>
            </a:r>
          </a:p>
          <a:p>
            <a:r>
              <a:rPr lang="fr-FR" sz="1400" b="1" dirty="0">
                <a:solidFill>
                  <a:srgbClr val="0A0097"/>
                </a:solidFill>
                <a:cs typeface="Calibri"/>
              </a:rPr>
              <a:t>*un kit de démarrage,</a:t>
            </a:r>
          </a:p>
          <a:p>
            <a:r>
              <a:rPr lang="fr-FR" sz="1400" b="1" dirty="0">
                <a:solidFill>
                  <a:srgbClr val="0A0097"/>
                </a:solidFill>
                <a:cs typeface="Calibri"/>
              </a:rPr>
              <a:t>*la cartographie interactive des collèges concernés.</a:t>
            </a:r>
          </a:p>
        </p:txBody>
      </p:sp>
    </p:spTree>
    <p:extLst>
      <p:ext uri="{BB962C8B-B14F-4D97-AF65-F5344CB8AC3E}">
        <p14:creationId xmlns:p14="http://schemas.microsoft.com/office/powerpoint/2010/main" val="322182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8329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552b9c8-7136-4c15-9b62-1294add26460">
      <UserInfo>
        <DisplayName>Stéphane DAVID</DisplayName>
        <AccountId>27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CDD6A929D83944A95726E02D73BDC7" ma:contentTypeVersion="11" ma:contentTypeDescription="Crée un document." ma:contentTypeScope="" ma:versionID="116cd34a4c8df09d7ef0427dc2a4ffc4">
  <xsd:schema xmlns:xsd="http://www.w3.org/2001/XMLSchema" xmlns:xs="http://www.w3.org/2001/XMLSchema" xmlns:p="http://schemas.microsoft.com/office/2006/metadata/properties" xmlns:ns2="d083794b-5bca-4ddf-8f9e-23fce1d54cb8" xmlns:ns3="b552b9c8-7136-4c15-9b62-1294add26460" targetNamespace="http://schemas.microsoft.com/office/2006/metadata/properties" ma:root="true" ma:fieldsID="604c19f3d14c1a91203ace7aa4932535" ns2:_="" ns3:_="">
    <xsd:import namespace="d083794b-5bca-4ddf-8f9e-23fce1d54cb8"/>
    <xsd:import namespace="b552b9c8-7136-4c15-9b62-1294add2646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3794b-5bca-4ddf-8f9e-23fce1d54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52b9c8-7136-4c15-9b62-1294add26460"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4F8189-0373-4FD8-8AFD-9AE08B349057}">
  <ds:schemaRefs>
    <ds:schemaRef ds:uri="http://schemas.microsoft.com/sharepoint/v3/contenttype/forms"/>
  </ds:schemaRefs>
</ds:datastoreItem>
</file>

<file path=customXml/itemProps2.xml><?xml version="1.0" encoding="utf-8"?>
<ds:datastoreItem xmlns:ds="http://schemas.openxmlformats.org/officeDocument/2006/customXml" ds:itemID="{16ADD052-1B2B-4FD2-AA81-A358E050766A}">
  <ds:schemaRefs>
    <ds:schemaRef ds:uri="b552b9c8-7136-4c15-9b62-1294add26460"/>
    <ds:schemaRef ds:uri="d083794b-5bca-4ddf-8f9e-23fce1d54c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6433F1-7E46-46DF-B94D-F122580DCE3A}">
  <ds:schemaRefs>
    <ds:schemaRef ds:uri="b552b9c8-7136-4c15-9b62-1294add26460"/>
    <ds:schemaRef ds:uri="d083794b-5bca-4ddf-8f9e-23fce1d54c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388</Words>
  <Application>Microsoft Office PowerPoint</Application>
  <PresentationFormat>Grand écran</PresentationFormat>
  <Paragraphs>35</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Gizem  CANER</dc:creator>
  <cp:lastModifiedBy>Sylvain LIMOUZIN</cp:lastModifiedBy>
  <cp:revision>68</cp:revision>
  <dcterms:created xsi:type="dcterms:W3CDTF">2022-11-07T09:47:29Z</dcterms:created>
  <dcterms:modified xsi:type="dcterms:W3CDTF">2023-08-30T07:47:08Z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0x01010021CDD6A929D83944A95726E02D73BDC7</vt:lpwstr>
  </property>
  <property fmtid="{D5CDD505-2E9C-101B-9397-08002B2CF9AE}" pid="3" name="MediaServiceImageTags">
    <vt:lpwstr/>
  </property>
</Properties>
</file>