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8"/>
  </p:notesMasterIdLst>
  <p:handoutMasterIdLst>
    <p:handoutMasterId r:id="rId9"/>
  </p:handoutMasterIdLst>
  <p:sldIdLst>
    <p:sldId id="376" r:id="rId5"/>
    <p:sldId id="269" r:id="rId6"/>
    <p:sldId id="36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096"/>
    <a:srgbClr val="0A0A4B"/>
    <a:srgbClr val="45607B"/>
    <a:srgbClr val="1E2A36"/>
    <a:srgbClr val="33475B"/>
    <a:srgbClr val="073ACB"/>
    <a:srgbClr val="FFFFFF"/>
    <a:srgbClr val="D62AE3"/>
    <a:srgbClr val="000000"/>
    <a:srgbClr val="F5E7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E7AF5A-1D96-445D-A924-AA22E2988045}" v="1" dt="2023-08-24T10:59:59.54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226" autoAdjust="0"/>
    <p:restoredTop sz="95575" autoAdjust="0"/>
  </p:normalViewPr>
  <p:slideViewPr>
    <p:cSldViewPr snapToGrid="0">
      <p:cViewPr varScale="1">
        <p:scale>
          <a:sx n="100" d="100"/>
          <a:sy n="100" d="100"/>
        </p:scale>
        <p:origin x="51" y="8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8" d="100"/>
          <a:sy n="78" d="100"/>
        </p:scale>
        <p:origin x="396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ylvain LIMOUZIN" userId="ed0cb233-c2d8-4a5d-9b97-c285542b2ac8" providerId="ADAL" clId="{257E82B1-BCEA-4BB9-950C-9CE178E95AE1}"/>
    <pc:docChg chg="undo custSel addSld delSld modSld sldOrd">
      <pc:chgData name="Sylvain LIMOUZIN" userId="ed0cb233-c2d8-4a5d-9b97-c285542b2ac8" providerId="ADAL" clId="{257E82B1-BCEA-4BB9-950C-9CE178E95AE1}" dt="2023-07-08T13:52:05.930" v="3805" actId="47"/>
      <pc:docMkLst>
        <pc:docMk/>
      </pc:docMkLst>
      <pc:sldChg chg="modSp mod">
        <pc:chgData name="Sylvain LIMOUZIN" userId="ed0cb233-c2d8-4a5d-9b97-c285542b2ac8" providerId="ADAL" clId="{257E82B1-BCEA-4BB9-950C-9CE178E95AE1}" dt="2023-07-08T13:46:00.501" v="3736" actId="20577"/>
        <pc:sldMkLst>
          <pc:docMk/>
          <pc:sldMk cId="1676785108" sldId="256"/>
        </pc:sldMkLst>
        <pc:spChg chg="mod">
          <ac:chgData name="Sylvain LIMOUZIN" userId="ed0cb233-c2d8-4a5d-9b97-c285542b2ac8" providerId="ADAL" clId="{257E82B1-BCEA-4BB9-950C-9CE178E95AE1}" dt="2023-07-08T13:46:00.501" v="3736" actId="20577"/>
          <ac:spMkLst>
            <pc:docMk/>
            <pc:sldMk cId="1676785108" sldId="256"/>
            <ac:spMk id="7" creationId="{46457C4B-F82C-D962-5ECF-B8DA697A214B}"/>
          </ac:spMkLst>
        </pc:spChg>
      </pc:sldChg>
      <pc:sldChg chg="addSp delSp modSp del mod ord">
        <pc:chgData name="Sylvain LIMOUZIN" userId="ed0cb233-c2d8-4a5d-9b97-c285542b2ac8" providerId="ADAL" clId="{257E82B1-BCEA-4BB9-950C-9CE178E95AE1}" dt="2023-07-07T16:17:14.595" v="2011" actId="47"/>
        <pc:sldMkLst>
          <pc:docMk/>
          <pc:sldMk cId="0" sldId="257"/>
        </pc:sldMkLst>
        <pc:spChg chg="add mod">
          <ac:chgData name="Sylvain LIMOUZIN" userId="ed0cb233-c2d8-4a5d-9b97-c285542b2ac8" providerId="ADAL" clId="{257E82B1-BCEA-4BB9-950C-9CE178E95AE1}" dt="2023-07-07T15:35:51.734" v="961" actId="478"/>
          <ac:spMkLst>
            <pc:docMk/>
            <pc:sldMk cId="0" sldId="257"/>
            <ac:spMk id="4" creationId="{2F803BAD-9FDB-7EBC-D854-3117CC5E846B}"/>
          </ac:spMkLst>
        </pc:spChg>
        <pc:picChg chg="add mod">
          <ac:chgData name="Sylvain LIMOUZIN" userId="ed0cb233-c2d8-4a5d-9b97-c285542b2ac8" providerId="ADAL" clId="{257E82B1-BCEA-4BB9-950C-9CE178E95AE1}" dt="2023-07-07T15:36:31.396" v="968" actId="14100"/>
          <ac:picMkLst>
            <pc:docMk/>
            <pc:sldMk cId="0" sldId="257"/>
            <ac:picMk id="7" creationId="{E6DD10DF-4F11-A6DB-8989-CF12B54409E9}"/>
          </ac:picMkLst>
        </pc:picChg>
        <pc:picChg chg="del">
          <ac:chgData name="Sylvain LIMOUZIN" userId="ed0cb233-c2d8-4a5d-9b97-c285542b2ac8" providerId="ADAL" clId="{257E82B1-BCEA-4BB9-950C-9CE178E95AE1}" dt="2023-07-07T15:35:51.734" v="961" actId="478"/>
          <ac:picMkLst>
            <pc:docMk/>
            <pc:sldMk cId="0" sldId="257"/>
            <ac:picMk id="31" creationId="{AEB932AC-08F8-0299-408B-3292F52E9B18}"/>
          </ac:picMkLst>
        </pc:picChg>
      </pc:sldChg>
      <pc:sldChg chg="addSp delSp modSp add del mod ord">
        <pc:chgData name="Sylvain LIMOUZIN" userId="ed0cb233-c2d8-4a5d-9b97-c285542b2ac8" providerId="ADAL" clId="{257E82B1-BCEA-4BB9-950C-9CE178E95AE1}" dt="2023-07-08T13:52:05.930" v="3805" actId="47"/>
        <pc:sldMkLst>
          <pc:docMk/>
          <pc:sldMk cId="1409042220" sldId="258"/>
        </pc:sldMkLst>
        <pc:spChg chg="del">
          <ac:chgData name="Sylvain LIMOUZIN" userId="ed0cb233-c2d8-4a5d-9b97-c285542b2ac8" providerId="ADAL" clId="{257E82B1-BCEA-4BB9-950C-9CE178E95AE1}" dt="2023-07-08T13:13:37.535" v="2214" actId="478"/>
          <ac:spMkLst>
            <pc:docMk/>
            <pc:sldMk cId="1409042220" sldId="258"/>
            <ac:spMk id="2" creationId="{7325AF31-264F-6098-45BB-F1984A68D53A}"/>
          </ac:spMkLst>
        </pc:spChg>
        <pc:spChg chg="del">
          <ac:chgData name="Sylvain LIMOUZIN" userId="ed0cb233-c2d8-4a5d-9b97-c285542b2ac8" providerId="ADAL" clId="{257E82B1-BCEA-4BB9-950C-9CE178E95AE1}" dt="2023-07-08T13:12:40.816" v="2199" actId="931"/>
          <ac:spMkLst>
            <pc:docMk/>
            <pc:sldMk cId="1409042220" sldId="258"/>
            <ac:spMk id="4" creationId="{96C0FAB8-DAD9-6D91-3606-30F07AC19D9C}"/>
          </ac:spMkLst>
        </pc:spChg>
        <pc:spChg chg="del">
          <ac:chgData name="Sylvain LIMOUZIN" userId="ed0cb233-c2d8-4a5d-9b97-c285542b2ac8" providerId="ADAL" clId="{257E82B1-BCEA-4BB9-950C-9CE178E95AE1}" dt="2023-07-08T13:13:07.787" v="2203" actId="931"/>
          <ac:spMkLst>
            <pc:docMk/>
            <pc:sldMk cId="1409042220" sldId="258"/>
            <ac:spMk id="6" creationId="{2AFBD2DD-8883-2A49-9D14-3E9E8213D86A}"/>
          </ac:spMkLst>
        </pc:spChg>
        <pc:spChg chg="del">
          <ac:chgData name="Sylvain LIMOUZIN" userId="ed0cb233-c2d8-4a5d-9b97-c285542b2ac8" providerId="ADAL" clId="{257E82B1-BCEA-4BB9-950C-9CE178E95AE1}" dt="2023-07-08T13:13:20.396" v="2207" actId="931"/>
          <ac:spMkLst>
            <pc:docMk/>
            <pc:sldMk cId="1409042220" sldId="258"/>
            <ac:spMk id="8" creationId="{782E6A05-F3C0-297D-D537-C70B935328C3}"/>
          </ac:spMkLst>
        </pc:spChg>
        <pc:spChg chg="del">
          <ac:chgData name="Sylvain LIMOUZIN" userId="ed0cb233-c2d8-4a5d-9b97-c285542b2ac8" providerId="ADAL" clId="{257E82B1-BCEA-4BB9-950C-9CE178E95AE1}" dt="2023-07-08T13:13:30.758" v="2211" actId="931"/>
          <ac:spMkLst>
            <pc:docMk/>
            <pc:sldMk cId="1409042220" sldId="258"/>
            <ac:spMk id="10" creationId="{21DCE7E0-CCFF-A6D6-D764-9F154C10E4B5}"/>
          </ac:spMkLst>
        </pc:spChg>
        <pc:spChg chg="mod">
          <ac:chgData name="Sylvain LIMOUZIN" userId="ed0cb233-c2d8-4a5d-9b97-c285542b2ac8" providerId="ADAL" clId="{257E82B1-BCEA-4BB9-950C-9CE178E95AE1}" dt="2023-07-08T13:14:15.177" v="2269" actId="1076"/>
          <ac:spMkLst>
            <pc:docMk/>
            <pc:sldMk cId="1409042220" sldId="258"/>
            <ac:spMk id="23" creationId="{1ECA72EA-4DB8-0A53-67B7-C57908D2A23A}"/>
          </ac:spMkLst>
        </pc:spChg>
        <pc:spChg chg="del mod">
          <ac:chgData name="Sylvain LIMOUZIN" userId="ed0cb233-c2d8-4a5d-9b97-c285542b2ac8" providerId="ADAL" clId="{257E82B1-BCEA-4BB9-950C-9CE178E95AE1}" dt="2023-07-08T13:19:28.024" v="2298" actId="478"/>
          <ac:spMkLst>
            <pc:docMk/>
            <pc:sldMk cId="1409042220" sldId="258"/>
            <ac:spMk id="24" creationId="{C8B0BC2F-20E7-5A53-797B-ED778723FB99}"/>
          </ac:spMkLst>
        </pc:spChg>
        <pc:spChg chg="add del mod">
          <ac:chgData name="Sylvain LIMOUZIN" userId="ed0cb233-c2d8-4a5d-9b97-c285542b2ac8" providerId="ADAL" clId="{257E82B1-BCEA-4BB9-950C-9CE178E95AE1}" dt="2023-07-08T13:14:25.096" v="2272" actId="931"/>
          <ac:spMkLst>
            <pc:docMk/>
            <pc:sldMk cId="1409042220" sldId="258"/>
            <ac:spMk id="25" creationId="{845BBD98-36A0-047A-D1F4-DF079502FD4E}"/>
          </ac:spMkLst>
        </pc:spChg>
        <pc:spChg chg="add del mod">
          <ac:chgData name="Sylvain LIMOUZIN" userId="ed0cb233-c2d8-4a5d-9b97-c285542b2ac8" providerId="ADAL" clId="{257E82B1-BCEA-4BB9-950C-9CE178E95AE1}" dt="2023-07-08T13:15:28.718" v="2276" actId="931"/>
          <ac:spMkLst>
            <pc:docMk/>
            <pc:sldMk cId="1409042220" sldId="258"/>
            <ac:spMk id="29" creationId="{4C55B726-494A-AC07-3446-FBC6A4724203}"/>
          </ac:spMkLst>
        </pc:spChg>
        <pc:spChg chg="add del mod">
          <ac:chgData name="Sylvain LIMOUZIN" userId="ed0cb233-c2d8-4a5d-9b97-c285542b2ac8" providerId="ADAL" clId="{257E82B1-BCEA-4BB9-950C-9CE178E95AE1}" dt="2023-07-08T13:17:16.848" v="2279" actId="931"/>
          <ac:spMkLst>
            <pc:docMk/>
            <pc:sldMk cId="1409042220" sldId="258"/>
            <ac:spMk id="33" creationId="{47C1C7D5-5D4D-C9CD-DBFB-5A3E332F20FE}"/>
          </ac:spMkLst>
        </pc:spChg>
        <pc:spChg chg="add del mod">
          <ac:chgData name="Sylvain LIMOUZIN" userId="ed0cb233-c2d8-4a5d-9b97-c285542b2ac8" providerId="ADAL" clId="{257E82B1-BCEA-4BB9-950C-9CE178E95AE1}" dt="2023-07-08T13:17:35.485" v="2283" actId="931"/>
          <ac:spMkLst>
            <pc:docMk/>
            <pc:sldMk cId="1409042220" sldId="258"/>
            <ac:spMk id="37" creationId="{54C117AC-FA6D-1EE1-E4FE-1130FF76F1F9}"/>
          </ac:spMkLst>
        </pc:spChg>
        <pc:spChg chg="add del mod">
          <ac:chgData name="Sylvain LIMOUZIN" userId="ed0cb233-c2d8-4a5d-9b97-c285542b2ac8" providerId="ADAL" clId="{257E82B1-BCEA-4BB9-950C-9CE178E95AE1}" dt="2023-07-08T13:17:43.270" v="2287" actId="931"/>
          <ac:spMkLst>
            <pc:docMk/>
            <pc:sldMk cId="1409042220" sldId="258"/>
            <ac:spMk id="41" creationId="{804B6A40-A549-D52E-7818-5675813587B4}"/>
          </ac:spMkLst>
        </pc:spChg>
        <pc:spChg chg="add del mod">
          <ac:chgData name="Sylvain LIMOUZIN" userId="ed0cb233-c2d8-4a5d-9b97-c285542b2ac8" providerId="ADAL" clId="{257E82B1-BCEA-4BB9-950C-9CE178E95AE1}" dt="2023-07-08T13:17:51.794" v="2291" actId="931"/>
          <ac:spMkLst>
            <pc:docMk/>
            <pc:sldMk cId="1409042220" sldId="258"/>
            <ac:spMk id="45" creationId="{8B0F1C6B-3A60-24C7-36C5-8E710BE105E8}"/>
          </ac:spMkLst>
        </pc:spChg>
        <pc:spChg chg="add del mod">
          <ac:chgData name="Sylvain LIMOUZIN" userId="ed0cb233-c2d8-4a5d-9b97-c285542b2ac8" providerId="ADAL" clId="{257E82B1-BCEA-4BB9-950C-9CE178E95AE1}" dt="2023-07-08T13:18:37.749" v="2295" actId="931"/>
          <ac:spMkLst>
            <pc:docMk/>
            <pc:sldMk cId="1409042220" sldId="258"/>
            <ac:spMk id="49" creationId="{BF7BB267-AB9D-AE44-55CB-0A9188249DE0}"/>
          </ac:spMkLst>
        </pc:spChg>
        <pc:spChg chg="add mod">
          <ac:chgData name="Sylvain LIMOUZIN" userId="ed0cb233-c2d8-4a5d-9b97-c285542b2ac8" providerId="ADAL" clId="{257E82B1-BCEA-4BB9-950C-9CE178E95AE1}" dt="2023-07-08T13:47:40.898" v="3786" actId="20577"/>
          <ac:spMkLst>
            <pc:docMk/>
            <pc:sldMk cId="1409042220" sldId="258"/>
            <ac:spMk id="53" creationId="{3EACF397-A20D-2A8E-09E7-C33EBA7B92FE}"/>
          </ac:spMkLst>
        </pc:spChg>
        <pc:picChg chg="add del mod">
          <ac:chgData name="Sylvain LIMOUZIN" userId="ed0cb233-c2d8-4a5d-9b97-c285542b2ac8" providerId="ADAL" clId="{257E82B1-BCEA-4BB9-950C-9CE178E95AE1}" dt="2023-07-08T08:01:40.306" v="2196" actId="478"/>
          <ac:picMkLst>
            <pc:docMk/>
            <pc:sldMk cId="1409042220" sldId="258"/>
            <ac:picMk id="3" creationId="{D7B0A343-700B-29EE-C35A-82AE2A213714}"/>
          </ac:picMkLst>
        </pc:picChg>
        <pc:picChg chg="add del mod">
          <ac:chgData name="Sylvain LIMOUZIN" userId="ed0cb233-c2d8-4a5d-9b97-c285542b2ac8" providerId="ADAL" clId="{257E82B1-BCEA-4BB9-950C-9CE178E95AE1}" dt="2023-07-08T08:01:43.351" v="2198" actId="478"/>
          <ac:picMkLst>
            <pc:docMk/>
            <pc:sldMk cId="1409042220" sldId="258"/>
            <ac:picMk id="5" creationId="{7798D6E0-FAD2-3A91-3354-7FC7FAF9F153}"/>
          </ac:picMkLst>
        </pc:picChg>
        <pc:picChg chg="add del mod">
          <ac:chgData name="Sylvain LIMOUZIN" userId="ed0cb233-c2d8-4a5d-9b97-c285542b2ac8" providerId="ADAL" clId="{257E82B1-BCEA-4BB9-950C-9CE178E95AE1}" dt="2023-07-08T08:01:41.631" v="2197" actId="478"/>
          <ac:picMkLst>
            <pc:docMk/>
            <pc:sldMk cId="1409042220" sldId="258"/>
            <ac:picMk id="7" creationId="{2F4162ED-73CD-9EF5-48BD-AB5448C1C528}"/>
          </ac:picMkLst>
        </pc:picChg>
        <pc:picChg chg="del">
          <ac:chgData name="Sylvain LIMOUZIN" userId="ed0cb233-c2d8-4a5d-9b97-c285542b2ac8" providerId="ADAL" clId="{257E82B1-BCEA-4BB9-950C-9CE178E95AE1}" dt="2023-07-08T13:12:48.455" v="2202" actId="478"/>
          <ac:picMkLst>
            <pc:docMk/>
            <pc:sldMk cId="1409042220" sldId="258"/>
            <ac:picMk id="11" creationId="{09B0CFE3-C743-500F-6E37-2A82476F94ED}"/>
          </ac:picMkLst>
        </pc:picChg>
        <pc:picChg chg="del">
          <ac:chgData name="Sylvain LIMOUZIN" userId="ed0cb233-c2d8-4a5d-9b97-c285542b2ac8" providerId="ADAL" clId="{257E82B1-BCEA-4BB9-950C-9CE178E95AE1}" dt="2023-07-08T13:13:15.267" v="2206" actId="478"/>
          <ac:picMkLst>
            <pc:docMk/>
            <pc:sldMk cId="1409042220" sldId="258"/>
            <ac:picMk id="12" creationId="{F49057F5-8B3F-1198-D254-519F5A82270E}"/>
          </ac:picMkLst>
        </pc:picChg>
        <pc:picChg chg="del">
          <ac:chgData name="Sylvain LIMOUZIN" userId="ed0cb233-c2d8-4a5d-9b97-c285542b2ac8" providerId="ADAL" clId="{257E82B1-BCEA-4BB9-950C-9CE178E95AE1}" dt="2023-07-08T08:01:15.516" v="2193" actId="478"/>
          <ac:picMkLst>
            <pc:docMk/>
            <pc:sldMk cId="1409042220" sldId="258"/>
            <ac:picMk id="13" creationId="{FC7E805E-2820-13FC-CC6E-32E6DDB1EE12}"/>
          </ac:picMkLst>
        </pc:picChg>
        <pc:picChg chg="del">
          <ac:chgData name="Sylvain LIMOUZIN" userId="ed0cb233-c2d8-4a5d-9b97-c285542b2ac8" providerId="ADAL" clId="{257E82B1-BCEA-4BB9-950C-9CE178E95AE1}" dt="2023-07-08T13:13:25.780" v="2210" actId="478"/>
          <ac:picMkLst>
            <pc:docMk/>
            <pc:sldMk cId="1409042220" sldId="258"/>
            <ac:picMk id="14" creationId="{D34BE4B3-9062-D922-F6D1-F8AF80347E2E}"/>
          </ac:picMkLst>
        </pc:picChg>
        <pc:picChg chg="add mod">
          <ac:chgData name="Sylvain LIMOUZIN" userId="ed0cb233-c2d8-4a5d-9b97-c285542b2ac8" providerId="ADAL" clId="{257E82B1-BCEA-4BB9-950C-9CE178E95AE1}" dt="2023-07-08T13:12:45.326" v="2201" actId="962"/>
          <ac:picMkLst>
            <pc:docMk/>
            <pc:sldMk cId="1409042220" sldId="258"/>
            <ac:picMk id="15" creationId="{F3D2D73D-2CF7-AF49-F8C4-0EFD7F492162}"/>
          </ac:picMkLst>
        </pc:picChg>
        <pc:picChg chg="add del mod">
          <ac:chgData name="Sylvain LIMOUZIN" userId="ed0cb233-c2d8-4a5d-9b97-c285542b2ac8" providerId="ADAL" clId="{257E82B1-BCEA-4BB9-950C-9CE178E95AE1}" dt="2023-07-08T13:17:38.103" v="2286" actId="478"/>
          <ac:picMkLst>
            <pc:docMk/>
            <pc:sldMk cId="1409042220" sldId="258"/>
            <ac:picMk id="17" creationId="{5828FC5E-0AE5-7CE6-8B22-A9C46544CC13}"/>
          </ac:picMkLst>
        </pc:picChg>
        <pc:picChg chg="add del mod">
          <ac:chgData name="Sylvain LIMOUZIN" userId="ed0cb233-c2d8-4a5d-9b97-c285542b2ac8" providerId="ADAL" clId="{257E82B1-BCEA-4BB9-950C-9CE178E95AE1}" dt="2023-07-08T13:14:21.565" v="2271" actId="478"/>
          <ac:picMkLst>
            <pc:docMk/>
            <pc:sldMk cId="1409042220" sldId="258"/>
            <ac:picMk id="19" creationId="{CD82FEAA-3DD3-2EF9-F2FD-28BD2D99B992}"/>
          </ac:picMkLst>
        </pc:picChg>
        <pc:picChg chg="add del mod">
          <ac:chgData name="Sylvain LIMOUZIN" userId="ed0cb233-c2d8-4a5d-9b97-c285542b2ac8" providerId="ADAL" clId="{257E82B1-BCEA-4BB9-950C-9CE178E95AE1}" dt="2023-07-08T13:17:10.233" v="2278" actId="478"/>
          <ac:picMkLst>
            <pc:docMk/>
            <pc:sldMk cId="1409042220" sldId="258"/>
            <ac:picMk id="21" creationId="{AFB1D108-3C6B-1D61-0EBA-58AEED749588}"/>
          </ac:picMkLst>
        </pc:picChg>
        <pc:picChg chg="add del mod">
          <ac:chgData name="Sylvain LIMOUZIN" userId="ed0cb233-c2d8-4a5d-9b97-c285542b2ac8" providerId="ADAL" clId="{257E82B1-BCEA-4BB9-950C-9CE178E95AE1}" dt="2023-07-08T13:14:29.432" v="2275" actId="478"/>
          <ac:picMkLst>
            <pc:docMk/>
            <pc:sldMk cId="1409042220" sldId="258"/>
            <ac:picMk id="27" creationId="{EE5159C8-2711-73DB-5ED5-C9B20115496A}"/>
          </ac:picMkLst>
        </pc:picChg>
        <pc:picChg chg="add del mod">
          <ac:chgData name="Sylvain LIMOUZIN" userId="ed0cb233-c2d8-4a5d-9b97-c285542b2ac8" providerId="ADAL" clId="{257E82B1-BCEA-4BB9-950C-9CE178E95AE1}" dt="2023-07-08T13:17:32.350" v="2282" actId="478"/>
          <ac:picMkLst>
            <pc:docMk/>
            <pc:sldMk cId="1409042220" sldId="258"/>
            <ac:picMk id="31" creationId="{C0C43496-4EE2-F2CE-8D81-A81B3868B722}"/>
          </ac:picMkLst>
        </pc:picChg>
        <pc:picChg chg="add del mod">
          <ac:chgData name="Sylvain LIMOUZIN" userId="ed0cb233-c2d8-4a5d-9b97-c285542b2ac8" providerId="ADAL" clId="{257E82B1-BCEA-4BB9-950C-9CE178E95AE1}" dt="2023-07-08T13:17:45.315" v="2290" actId="478"/>
          <ac:picMkLst>
            <pc:docMk/>
            <pc:sldMk cId="1409042220" sldId="258"/>
            <ac:picMk id="35" creationId="{148D946D-4916-E9B2-70A9-960166B1193B}"/>
          </ac:picMkLst>
        </pc:picChg>
        <pc:picChg chg="add mod">
          <ac:chgData name="Sylvain LIMOUZIN" userId="ed0cb233-c2d8-4a5d-9b97-c285542b2ac8" providerId="ADAL" clId="{257E82B1-BCEA-4BB9-950C-9CE178E95AE1}" dt="2023-07-08T13:17:37.286" v="2284" actId="27614"/>
          <ac:picMkLst>
            <pc:docMk/>
            <pc:sldMk cId="1409042220" sldId="258"/>
            <ac:picMk id="39" creationId="{DCFE5F14-8CCE-77FB-FA41-1E054FA314FE}"/>
          </ac:picMkLst>
        </pc:picChg>
        <pc:picChg chg="add mod">
          <ac:chgData name="Sylvain LIMOUZIN" userId="ed0cb233-c2d8-4a5d-9b97-c285542b2ac8" providerId="ADAL" clId="{257E82B1-BCEA-4BB9-950C-9CE178E95AE1}" dt="2023-07-08T13:17:44.864" v="2288" actId="27614"/>
          <ac:picMkLst>
            <pc:docMk/>
            <pc:sldMk cId="1409042220" sldId="258"/>
            <ac:picMk id="43" creationId="{CB1805BE-67DF-C5A6-5B2F-EF26DC04B0C8}"/>
          </ac:picMkLst>
        </pc:picChg>
        <pc:picChg chg="add del mod">
          <ac:chgData name="Sylvain LIMOUZIN" userId="ed0cb233-c2d8-4a5d-9b97-c285542b2ac8" providerId="ADAL" clId="{257E82B1-BCEA-4BB9-950C-9CE178E95AE1}" dt="2023-07-08T13:17:54.805" v="2294" actId="478"/>
          <ac:picMkLst>
            <pc:docMk/>
            <pc:sldMk cId="1409042220" sldId="258"/>
            <ac:picMk id="47" creationId="{B54CC499-2959-D576-2695-73875F628F8D}"/>
          </ac:picMkLst>
        </pc:picChg>
        <pc:picChg chg="add mod">
          <ac:chgData name="Sylvain LIMOUZIN" userId="ed0cb233-c2d8-4a5d-9b97-c285542b2ac8" providerId="ADAL" clId="{257E82B1-BCEA-4BB9-950C-9CE178E95AE1}" dt="2023-07-08T13:18:39.142" v="2297" actId="962"/>
          <ac:picMkLst>
            <pc:docMk/>
            <pc:sldMk cId="1409042220" sldId="258"/>
            <ac:picMk id="51" creationId="{2C9340C2-F86F-ACD3-2F08-1375B96AEB3C}"/>
          </ac:picMkLst>
        </pc:picChg>
        <pc:picChg chg="add del mod">
          <ac:chgData name="Sylvain LIMOUZIN" userId="ed0cb233-c2d8-4a5d-9b97-c285542b2ac8" providerId="ADAL" clId="{257E82B1-BCEA-4BB9-950C-9CE178E95AE1}" dt="2023-07-08T13:28:10.515" v="3023" actId="21"/>
          <ac:picMkLst>
            <pc:docMk/>
            <pc:sldMk cId="1409042220" sldId="258"/>
            <ac:picMk id="55" creationId="{D836299D-1A27-EF25-0035-5A72F99D9491}"/>
          </ac:picMkLst>
        </pc:picChg>
      </pc:sldChg>
      <pc:sldChg chg="addSp delSp modSp mod ord">
        <pc:chgData name="Sylvain LIMOUZIN" userId="ed0cb233-c2d8-4a5d-9b97-c285542b2ac8" providerId="ADAL" clId="{257E82B1-BCEA-4BB9-950C-9CE178E95AE1}" dt="2023-07-08T07:51:23.136" v="2191" actId="20577"/>
        <pc:sldMkLst>
          <pc:docMk/>
          <pc:sldMk cId="3614412475" sldId="262"/>
        </pc:sldMkLst>
        <pc:spChg chg="add mod">
          <ac:chgData name="Sylvain LIMOUZIN" userId="ed0cb233-c2d8-4a5d-9b97-c285542b2ac8" providerId="ADAL" clId="{257E82B1-BCEA-4BB9-950C-9CE178E95AE1}" dt="2023-07-07T16:15:33.668" v="1870" actId="1076"/>
          <ac:spMkLst>
            <pc:docMk/>
            <pc:sldMk cId="3614412475" sldId="262"/>
            <ac:spMk id="3" creationId="{D71E9167-A128-DDF7-B28F-421AE8D37FB7}"/>
          </ac:spMkLst>
        </pc:spChg>
        <pc:spChg chg="add mod">
          <ac:chgData name="Sylvain LIMOUZIN" userId="ed0cb233-c2d8-4a5d-9b97-c285542b2ac8" providerId="ADAL" clId="{257E82B1-BCEA-4BB9-950C-9CE178E95AE1}" dt="2023-07-07T16:14:58.889" v="1828" actId="20577"/>
          <ac:spMkLst>
            <pc:docMk/>
            <pc:sldMk cId="3614412475" sldId="262"/>
            <ac:spMk id="4" creationId="{E5D94DCB-7A06-7EAE-042E-0C457BA16ABD}"/>
          </ac:spMkLst>
        </pc:spChg>
        <pc:spChg chg="mod">
          <ac:chgData name="Sylvain LIMOUZIN" userId="ed0cb233-c2d8-4a5d-9b97-c285542b2ac8" providerId="ADAL" clId="{257E82B1-BCEA-4BB9-950C-9CE178E95AE1}" dt="2023-07-07T16:12:08.863" v="1759" actId="14100"/>
          <ac:spMkLst>
            <pc:docMk/>
            <pc:sldMk cId="3614412475" sldId="262"/>
            <ac:spMk id="5" creationId="{75F1CC8F-B39B-8195-B709-29C3A33359CC}"/>
          </ac:spMkLst>
        </pc:spChg>
        <pc:spChg chg="add mod">
          <ac:chgData name="Sylvain LIMOUZIN" userId="ed0cb233-c2d8-4a5d-9b97-c285542b2ac8" providerId="ADAL" clId="{257E82B1-BCEA-4BB9-950C-9CE178E95AE1}" dt="2023-07-07T16:14:53.314" v="1815" actId="1076"/>
          <ac:spMkLst>
            <pc:docMk/>
            <pc:sldMk cId="3614412475" sldId="262"/>
            <ac:spMk id="8" creationId="{3A8BE3D8-6ADC-A348-1E55-38CD1B4ACDED}"/>
          </ac:spMkLst>
        </pc:spChg>
        <pc:spChg chg="mod">
          <ac:chgData name="Sylvain LIMOUZIN" userId="ed0cb233-c2d8-4a5d-9b97-c285542b2ac8" providerId="ADAL" clId="{257E82B1-BCEA-4BB9-950C-9CE178E95AE1}" dt="2023-07-07T16:13:02.875" v="1785" actId="14100"/>
          <ac:spMkLst>
            <pc:docMk/>
            <pc:sldMk cId="3614412475" sldId="262"/>
            <ac:spMk id="10" creationId="{DD19DDAD-80B9-9DD3-93E7-ABD5B8960B0C}"/>
          </ac:spMkLst>
        </pc:spChg>
        <pc:spChg chg="mod">
          <ac:chgData name="Sylvain LIMOUZIN" userId="ed0cb233-c2d8-4a5d-9b97-c285542b2ac8" providerId="ADAL" clId="{257E82B1-BCEA-4BB9-950C-9CE178E95AE1}" dt="2023-07-07T16:12:59.886" v="1784" actId="1076"/>
          <ac:spMkLst>
            <pc:docMk/>
            <pc:sldMk cId="3614412475" sldId="262"/>
            <ac:spMk id="11" creationId="{CBCE1D57-A00F-6A15-AD4B-8A16FF1BB8EA}"/>
          </ac:spMkLst>
        </pc:spChg>
        <pc:spChg chg="del">
          <ac:chgData name="Sylvain LIMOUZIN" userId="ed0cb233-c2d8-4a5d-9b97-c285542b2ac8" providerId="ADAL" clId="{257E82B1-BCEA-4BB9-950C-9CE178E95AE1}" dt="2023-07-07T16:13:10.374" v="1788" actId="478"/>
          <ac:spMkLst>
            <pc:docMk/>
            <pc:sldMk cId="3614412475" sldId="262"/>
            <ac:spMk id="12" creationId="{6C677459-679D-EF32-9C68-EC2DF40B94A9}"/>
          </ac:spMkLst>
        </pc:spChg>
        <pc:spChg chg="del">
          <ac:chgData name="Sylvain LIMOUZIN" userId="ed0cb233-c2d8-4a5d-9b97-c285542b2ac8" providerId="ADAL" clId="{257E82B1-BCEA-4BB9-950C-9CE178E95AE1}" dt="2023-07-07T16:13:10.374" v="1788" actId="478"/>
          <ac:spMkLst>
            <pc:docMk/>
            <pc:sldMk cId="3614412475" sldId="262"/>
            <ac:spMk id="13" creationId="{40051406-F76A-E04B-7D08-EAA8A4F21DE0}"/>
          </ac:spMkLst>
        </pc:spChg>
        <pc:spChg chg="add mod">
          <ac:chgData name="Sylvain LIMOUZIN" userId="ed0cb233-c2d8-4a5d-9b97-c285542b2ac8" providerId="ADAL" clId="{257E82B1-BCEA-4BB9-950C-9CE178E95AE1}" dt="2023-07-07T16:15:56.084" v="1886" actId="1076"/>
          <ac:spMkLst>
            <pc:docMk/>
            <pc:sldMk cId="3614412475" sldId="262"/>
            <ac:spMk id="16" creationId="{0254EF7B-E45F-DA0B-99B9-14CAF5620F50}"/>
          </ac:spMkLst>
        </pc:spChg>
        <pc:spChg chg="add mod">
          <ac:chgData name="Sylvain LIMOUZIN" userId="ed0cb233-c2d8-4a5d-9b97-c285542b2ac8" providerId="ADAL" clId="{257E82B1-BCEA-4BB9-950C-9CE178E95AE1}" dt="2023-07-07T16:16:23.367" v="1935" actId="1076"/>
          <ac:spMkLst>
            <pc:docMk/>
            <pc:sldMk cId="3614412475" sldId="262"/>
            <ac:spMk id="17" creationId="{40E04928-2471-6B7C-DA8E-902EACE8656A}"/>
          </ac:spMkLst>
        </pc:spChg>
        <pc:spChg chg="add del mod">
          <ac:chgData name="Sylvain LIMOUZIN" userId="ed0cb233-c2d8-4a5d-9b97-c285542b2ac8" providerId="ADAL" clId="{257E82B1-BCEA-4BB9-950C-9CE178E95AE1}" dt="2023-07-07T16:17:00.154" v="1982" actId="478"/>
          <ac:spMkLst>
            <pc:docMk/>
            <pc:sldMk cId="3614412475" sldId="262"/>
            <ac:spMk id="19" creationId="{6AD24B48-80A6-BD3E-ED3D-58930512DA8F}"/>
          </ac:spMkLst>
        </pc:spChg>
        <pc:spChg chg="del">
          <ac:chgData name="Sylvain LIMOUZIN" userId="ed0cb233-c2d8-4a5d-9b97-c285542b2ac8" providerId="ADAL" clId="{257E82B1-BCEA-4BB9-950C-9CE178E95AE1}" dt="2023-07-07T16:16:56.624" v="1981" actId="478"/>
          <ac:spMkLst>
            <pc:docMk/>
            <pc:sldMk cId="3614412475" sldId="262"/>
            <ac:spMk id="20" creationId="{E3F5D4A4-9D54-0E23-C344-1148AD76A141}"/>
          </ac:spMkLst>
        </pc:spChg>
        <pc:spChg chg="mod">
          <ac:chgData name="Sylvain LIMOUZIN" userId="ed0cb233-c2d8-4a5d-9b97-c285542b2ac8" providerId="ADAL" clId="{257E82B1-BCEA-4BB9-950C-9CE178E95AE1}" dt="2023-07-08T07:51:23.136" v="2191" actId="20577"/>
          <ac:spMkLst>
            <pc:docMk/>
            <pc:sldMk cId="3614412475" sldId="262"/>
            <ac:spMk id="21" creationId="{036E4818-53AB-D233-2C24-56FACCFA6FB8}"/>
          </ac:spMkLst>
        </pc:spChg>
        <pc:spChg chg="del">
          <ac:chgData name="Sylvain LIMOUZIN" userId="ed0cb233-c2d8-4a5d-9b97-c285542b2ac8" providerId="ADAL" clId="{257E82B1-BCEA-4BB9-950C-9CE178E95AE1}" dt="2023-07-07T16:14:00.040" v="1811" actId="478"/>
          <ac:spMkLst>
            <pc:docMk/>
            <pc:sldMk cId="3614412475" sldId="262"/>
            <ac:spMk id="28" creationId="{BB1E2833-C468-49AC-AA0C-051895552517}"/>
          </ac:spMkLst>
        </pc:spChg>
        <pc:spChg chg="mod">
          <ac:chgData name="Sylvain LIMOUZIN" userId="ed0cb233-c2d8-4a5d-9b97-c285542b2ac8" providerId="ADAL" clId="{257E82B1-BCEA-4BB9-950C-9CE178E95AE1}" dt="2023-07-07T16:12:53.049" v="1783" actId="1076"/>
          <ac:spMkLst>
            <pc:docMk/>
            <pc:sldMk cId="3614412475" sldId="262"/>
            <ac:spMk id="54" creationId="{A529A4B6-DB4B-4645-8E32-2EEC85778EB9}"/>
          </ac:spMkLst>
        </pc:spChg>
        <pc:spChg chg="mod">
          <ac:chgData name="Sylvain LIMOUZIN" userId="ed0cb233-c2d8-4a5d-9b97-c285542b2ac8" providerId="ADAL" clId="{257E82B1-BCEA-4BB9-950C-9CE178E95AE1}" dt="2023-07-07T16:16:43.088" v="1977" actId="313"/>
          <ac:spMkLst>
            <pc:docMk/>
            <pc:sldMk cId="3614412475" sldId="262"/>
            <ac:spMk id="56" creationId="{BA373A80-8BB4-4B52-B73F-CB9FBE9E3DAB}"/>
          </ac:spMkLst>
        </pc:spChg>
        <pc:spChg chg="del">
          <ac:chgData name="Sylvain LIMOUZIN" userId="ed0cb233-c2d8-4a5d-9b97-c285542b2ac8" providerId="ADAL" clId="{257E82B1-BCEA-4BB9-950C-9CE178E95AE1}" dt="2023-07-07T16:12:19.287" v="1774" actId="478"/>
          <ac:spMkLst>
            <pc:docMk/>
            <pc:sldMk cId="3614412475" sldId="262"/>
            <ac:spMk id="58" creationId="{25F85021-54D8-4717-BF40-DA1B9BBB4295}"/>
          </ac:spMkLst>
        </pc:spChg>
        <pc:spChg chg="del">
          <ac:chgData name="Sylvain LIMOUZIN" userId="ed0cb233-c2d8-4a5d-9b97-c285542b2ac8" providerId="ADAL" clId="{257E82B1-BCEA-4BB9-950C-9CE178E95AE1}" dt="2023-07-07T16:13:05.356" v="1786" actId="478"/>
          <ac:spMkLst>
            <pc:docMk/>
            <pc:sldMk cId="3614412475" sldId="262"/>
            <ac:spMk id="62" creationId="{71228206-DFF4-4EDF-9C47-03419382D1EC}"/>
          </ac:spMkLst>
        </pc:spChg>
        <pc:spChg chg="del">
          <ac:chgData name="Sylvain LIMOUZIN" userId="ed0cb233-c2d8-4a5d-9b97-c285542b2ac8" providerId="ADAL" clId="{257E82B1-BCEA-4BB9-950C-9CE178E95AE1}" dt="2023-07-07T16:13:13.157" v="1789" actId="478"/>
          <ac:spMkLst>
            <pc:docMk/>
            <pc:sldMk cId="3614412475" sldId="262"/>
            <ac:spMk id="64" creationId="{D8FC662E-FC54-4CED-8D4D-9F68CF38ACEC}"/>
          </ac:spMkLst>
        </pc:spChg>
        <pc:picChg chg="add mod">
          <ac:chgData name="Sylvain LIMOUZIN" userId="ed0cb233-c2d8-4a5d-9b97-c285542b2ac8" providerId="ADAL" clId="{257E82B1-BCEA-4BB9-950C-9CE178E95AE1}" dt="2023-07-07T16:13:48.963" v="1796" actId="1076"/>
          <ac:picMkLst>
            <pc:docMk/>
            <pc:sldMk cId="3614412475" sldId="262"/>
            <ac:picMk id="2" creationId="{F3EADD80-04B5-2E39-E1C7-13BB7025BE04}"/>
          </ac:picMkLst>
        </pc:picChg>
        <pc:picChg chg="mod ord">
          <ac:chgData name="Sylvain LIMOUZIN" userId="ed0cb233-c2d8-4a5d-9b97-c285542b2ac8" providerId="ADAL" clId="{257E82B1-BCEA-4BB9-950C-9CE178E95AE1}" dt="2023-07-07T16:12:59.886" v="1784" actId="1076"/>
          <ac:picMkLst>
            <pc:docMk/>
            <pc:sldMk cId="3614412475" sldId="262"/>
            <ac:picMk id="7" creationId="{15E8DBD6-0D4F-1698-8A10-090E8749EABB}"/>
          </ac:picMkLst>
        </pc:picChg>
        <pc:picChg chg="add mod">
          <ac:chgData name="Sylvain LIMOUZIN" userId="ed0cb233-c2d8-4a5d-9b97-c285542b2ac8" providerId="ADAL" clId="{257E82B1-BCEA-4BB9-950C-9CE178E95AE1}" dt="2023-07-07T16:14:53.314" v="1815" actId="1076"/>
          <ac:picMkLst>
            <pc:docMk/>
            <pc:sldMk cId="3614412475" sldId="262"/>
            <ac:picMk id="9" creationId="{BFAC5F46-C8AE-F0DB-5141-DDED94D3C9D8}"/>
          </ac:picMkLst>
        </pc:picChg>
        <pc:picChg chg="del mod">
          <ac:chgData name="Sylvain LIMOUZIN" userId="ed0cb233-c2d8-4a5d-9b97-c285542b2ac8" providerId="ADAL" clId="{257E82B1-BCEA-4BB9-950C-9CE178E95AE1}" dt="2023-07-07T16:13:56.334" v="1810" actId="478"/>
          <ac:picMkLst>
            <pc:docMk/>
            <pc:sldMk cId="3614412475" sldId="262"/>
            <ac:picMk id="14" creationId="{85D89A22-A6C4-1AAE-B275-1D4362CCCA74}"/>
          </ac:picMkLst>
        </pc:picChg>
        <pc:picChg chg="del">
          <ac:chgData name="Sylvain LIMOUZIN" userId="ed0cb233-c2d8-4a5d-9b97-c285542b2ac8" providerId="ADAL" clId="{257E82B1-BCEA-4BB9-950C-9CE178E95AE1}" dt="2023-07-07T16:13:06.514" v="1787" actId="478"/>
          <ac:picMkLst>
            <pc:docMk/>
            <pc:sldMk cId="3614412475" sldId="262"/>
            <ac:picMk id="15" creationId="{F68601CA-C9B6-B5F8-2930-FFD2B7B9A595}"/>
          </ac:picMkLst>
        </pc:picChg>
      </pc:sldChg>
      <pc:sldChg chg="del">
        <pc:chgData name="Sylvain LIMOUZIN" userId="ed0cb233-c2d8-4a5d-9b97-c285542b2ac8" providerId="ADAL" clId="{257E82B1-BCEA-4BB9-950C-9CE178E95AE1}" dt="2023-07-08T13:51:48.342" v="3789" actId="47"/>
        <pc:sldMkLst>
          <pc:docMk/>
          <pc:sldMk cId="1936871490" sldId="263"/>
        </pc:sldMkLst>
      </pc:sldChg>
      <pc:sldChg chg="addSp delSp modSp mod ord addAnim delAnim modAnim">
        <pc:chgData name="Sylvain LIMOUZIN" userId="ed0cb233-c2d8-4a5d-9b97-c285542b2ac8" providerId="ADAL" clId="{257E82B1-BCEA-4BB9-950C-9CE178E95AE1}" dt="2023-07-08T13:45:21.890" v="3732" actId="20577"/>
        <pc:sldMkLst>
          <pc:docMk/>
          <pc:sldMk cId="4062941944" sldId="266"/>
        </pc:sldMkLst>
        <pc:spChg chg="add mod">
          <ac:chgData name="Sylvain LIMOUZIN" userId="ed0cb233-c2d8-4a5d-9b97-c285542b2ac8" providerId="ADAL" clId="{257E82B1-BCEA-4BB9-950C-9CE178E95AE1}" dt="2023-07-08T13:41:14.261" v="3479" actId="403"/>
          <ac:spMkLst>
            <pc:docMk/>
            <pc:sldMk cId="4062941944" sldId="266"/>
            <ac:spMk id="3" creationId="{3920979C-45B6-7B63-6EF1-C1145A3AA915}"/>
          </ac:spMkLst>
        </pc:spChg>
        <pc:spChg chg="add del mod">
          <ac:chgData name="Sylvain LIMOUZIN" userId="ed0cb233-c2d8-4a5d-9b97-c285542b2ac8" providerId="ADAL" clId="{257E82B1-BCEA-4BB9-950C-9CE178E95AE1}" dt="2023-07-08T13:27:31.021" v="3017" actId="931"/>
          <ac:spMkLst>
            <pc:docMk/>
            <pc:sldMk cId="4062941944" sldId="266"/>
            <ac:spMk id="6" creationId="{B597B750-5C98-0BD2-0968-9DAE5438AA3A}"/>
          </ac:spMkLst>
        </pc:spChg>
        <pc:spChg chg="add del mod">
          <ac:chgData name="Sylvain LIMOUZIN" userId="ed0cb233-c2d8-4a5d-9b97-c285542b2ac8" providerId="ADAL" clId="{257E82B1-BCEA-4BB9-950C-9CE178E95AE1}" dt="2023-07-08T13:27:45.148" v="3019" actId="931"/>
          <ac:spMkLst>
            <pc:docMk/>
            <pc:sldMk cId="4062941944" sldId="266"/>
            <ac:spMk id="12" creationId="{92160349-7B19-C6BF-A63D-5C00DB1A3623}"/>
          </ac:spMkLst>
        </pc:spChg>
        <pc:spChg chg="add del mod">
          <ac:chgData name="Sylvain LIMOUZIN" userId="ed0cb233-c2d8-4a5d-9b97-c285542b2ac8" providerId="ADAL" clId="{257E82B1-BCEA-4BB9-950C-9CE178E95AE1}" dt="2023-07-08T13:39:17.457" v="3462" actId="22"/>
          <ac:spMkLst>
            <pc:docMk/>
            <pc:sldMk cId="4062941944" sldId="266"/>
            <ac:spMk id="17" creationId="{0AB1F92D-A314-9979-038C-227516574051}"/>
          </ac:spMkLst>
        </pc:spChg>
        <pc:spChg chg="add 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18" creationId="{253B8020-0E71-4AFC-CE3D-194D2A356BFD}"/>
          </ac:spMkLst>
        </pc:spChg>
        <pc:spChg chg="add 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19" creationId="{D7AB049C-312D-0A84-D5F7-CAF40496E84D}"/>
          </ac:spMkLst>
        </pc:spChg>
        <pc:spChg chg="add 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0" creationId="{5724ABF8-3A83-0B09-BF9D-21E908615D33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1" creationId="{1A9B6E91-2495-160D-2C28-AB8B23132C50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2" creationId="{30DD0860-E968-00AB-AAC0-5701394373E6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3" creationId="{D5B5CADF-AB44-888B-EDCC-B1F11D1E4BDA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4" creationId="{CFC77979-EEE0-FF06-89A9-FFCF1534A18E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5" creationId="{7D94A638-F5D2-1325-E5CD-A0F78BE153C6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6" creationId="{D836C289-2ADF-A638-27BD-4EACBDAA8D1E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7" creationId="{23FD3E5B-3BE1-4466-7DE5-4858E05AF74F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8" creationId="{46E4995C-03CF-9481-11E9-BA0B18BD23A0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29" creationId="{2E480EAD-25AE-60F2-7F92-CBC520770A6D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30" creationId="{7ABF1A75-E834-E392-549E-59326FBC82C5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31" creationId="{AC4B4FF1-AE20-690C-5194-FA08DDCD7F49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32" creationId="{2F91928A-57D8-A2D8-0C30-0C805D18B7BE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33" creationId="{3E47085F-F51C-7E82-A22C-FCE2321032C5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34" creationId="{F74E0504-8924-B562-646A-53E2F9471216}"/>
          </ac:spMkLst>
        </pc:spChg>
        <pc:spChg chg="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35" creationId="{5138316E-2A1C-3FEE-7CF5-9670621E9B3C}"/>
          </ac:spMkLst>
        </pc:spChg>
        <pc:spChg chg="add 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36" creationId="{E4BD3A59-297B-F69E-EDC0-9882B41FCAB3}"/>
          </ac:spMkLst>
        </pc:spChg>
        <pc:spChg chg="mod">
          <ac:chgData name="Sylvain LIMOUZIN" userId="ed0cb233-c2d8-4a5d-9b97-c285542b2ac8" providerId="ADAL" clId="{257E82B1-BCEA-4BB9-950C-9CE178E95AE1}" dt="2023-07-08T13:42:39.438" v="3555" actId="14100"/>
          <ac:spMkLst>
            <pc:docMk/>
            <pc:sldMk cId="4062941944" sldId="266"/>
            <ac:spMk id="37" creationId="{43C40701-B119-480D-B136-5D9A8F810994}"/>
          </ac:spMkLst>
        </pc:spChg>
        <pc:spChg chg="mod">
          <ac:chgData name="Sylvain LIMOUZIN" userId="ed0cb233-c2d8-4a5d-9b97-c285542b2ac8" providerId="ADAL" clId="{257E82B1-BCEA-4BB9-950C-9CE178E95AE1}" dt="2023-07-08T13:30:29.222" v="3284" actId="14100"/>
          <ac:spMkLst>
            <pc:docMk/>
            <pc:sldMk cId="4062941944" sldId="266"/>
            <ac:spMk id="38" creationId="{95E1D0AB-491A-FF2C-0F52-2F4CAE674B63}"/>
          </ac:spMkLst>
        </pc:spChg>
        <pc:spChg chg="del">
          <ac:chgData name="Sylvain LIMOUZIN" userId="ed0cb233-c2d8-4a5d-9b97-c285542b2ac8" providerId="ADAL" clId="{257E82B1-BCEA-4BB9-950C-9CE178E95AE1}" dt="2023-07-08T13:24:42.098" v="2836" actId="478"/>
          <ac:spMkLst>
            <pc:docMk/>
            <pc:sldMk cId="4062941944" sldId="266"/>
            <ac:spMk id="39" creationId="{A6A9555B-7ED5-2FD0-F041-1176BCFA41DB}"/>
          </ac:spMkLst>
        </pc:spChg>
        <pc:spChg chg="add mod">
          <ac:chgData name="Sylvain LIMOUZIN" userId="ed0cb233-c2d8-4a5d-9b97-c285542b2ac8" providerId="ADAL" clId="{257E82B1-BCEA-4BB9-950C-9CE178E95AE1}" dt="2023-07-08T13:42:53.745" v="3557" actId="1076"/>
          <ac:spMkLst>
            <pc:docMk/>
            <pc:sldMk cId="4062941944" sldId="266"/>
            <ac:spMk id="40" creationId="{E841992C-2F92-8255-9071-C6B501016F17}"/>
          </ac:spMkLst>
        </pc:spChg>
        <pc:spChg chg="add del mod">
          <ac:chgData name="Sylvain LIMOUZIN" userId="ed0cb233-c2d8-4a5d-9b97-c285542b2ac8" providerId="ADAL" clId="{257E82B1-BCEA-4BB9-950C-9CE178E95AE1}" dt="2023-07-08T13:42:25.448" v="3519" actId="478"/>
          <ac:spMkLst>
            <pc:docMk/>
            <pc:sldMk cId="4062941944" sldId="266"/>
            <ac:spMk id="41" creationId="{D7E1129C-DFAE-53CD-F93B-FCBA942A568C}"/>
          </ac:spMkLst>
        </pc:spChg>
        <pc:spChg chg="add del mod">
          <ac:chgData name="Sylvain LIMOUZIN" userId="ed0cb233-c2d8-4a5d-9b97-c285542b2ac8" providerId="ADAL" clId="{257E82B1-BCEA-4BB9-950C-9CE178E95AE1}" dt="2023-07-08T13:40:22.578" v="3468" actId="478"/>
          <ac:spMkLst>
            <pc:docMk/>
            <pc:sldMk cId="4062941944" sldId="266"/>
            <ac:spMk id="46" creationId="{7CF9C42A-50D3-B2D3-CB0D-1368886245B3}"/>
          </ac:spMkLst>
        </pc:spChg>
        <pc:spChg chg="add mod">
          <ac:chgData name="Sylvain LIMOUZIN" userId="ed0cb233-c2d8-4a5d-9b97-c285542b2ac8" providerId="ADAL" clId="{257E82B1-BCEA-4BB9-950C-9CE178E95AE1}" dt="2023-07-08T13:45:21.890" v="3732" actId="20577"/>
          <ac:spMkLst>
            <pc:docMk/>
            <pc:sldMk cId="4062941944" sldId="266"/>
            <ac:spMk id="51" creationId="{2558A157-97E0-9726-25B4-FDD0582E035E}"/>
          </ac:spMkLst>
        </pc:spChg>
        <pc:picChg chg="del">
          <ac:chgData name="Sylvain LIMOUZIN" userId="ed0cb233-c2d8-4a5d-9b97-c285542b2ac8" providerId="ADAL" clId="{257E82B1-BCEA-4BB9-950C-9CE178E95AE1}" dt="2023-07-08T13:25:31.544" v="2874" actId="478"/>
          <ac:picMkLst>
            <pc:docMk/>
            <pc:sldMk cId="4062941944" sldId="266"/>
            <ac:picMk id="4" creationId="{B4E9F9EE-1F9B-FAB8-7A09-CAB816429C58}"/>
          </ac:picMkLst>
        </pc:picChg>
        <pc:picChg chg="add del mod">
          <ac:chgData name="Sylvain LIMOUZIN" userId="ed0cb233-c2d8-4a5d-9b97-c285542b2ac8" providerId="ADAL" clId="{257E82B1-BCEA-4BB9-950C-9CE178E95AE1}" dt="2023-07-08T13:27:16.872" v="3016" actId="931"/>
          <ac:picMkLst>
            <pc:docMk/>
            <pc:sldMk cId="4062941944" sldId="266"/>
            <ac:picMk id="8" creationId="{E80BD15F-E717-15A4-F242-965E616011E5}"/>
          </ac:picMkLst>
        </pc:picChg>
        <pc:picChg chg="add del mod">
          <ac:chgData name="Sylvain LIMOUZIN" userId="ed0cb233-c2d8-4a5d-9b97-c285542b2ac8" providerId="ADAL" clId="{257E82B1-BCEA-4BB9-950C-9CE178E95AE1}" dt="2023-07-08T13:27:33.288" v="3018" actId="478"/>
          <ac:picMkLst>
            <pc:docMk/>
            <pc:sldMk cId="4062941944" sldId="266"/>
            <ac:picMk id="10" creationId="{A3BF2B67-8F34-908D-92BB-88041CC33920}"/>
          </ac:picMkLst>
        </pc:picChg>
        <pc:picChg chg="add del mod">
          <ac:chgData name="Sylvain LIMOUZIN" userId="ed0cb233-c2d8-4a5d-9b97-c285542b2ac8" providerId="ADAL" clId="{257E82B1-BCEA-4BB9-950C-9CE178E95AE1}" dt="2023-07-08T13:31:40.289" v="3317" actId="478"/>
          <ac:picMkLst>
            <pc:docMk/>
            <pc:sldMk cId="4062941944" sldId="266"/>
            <ac:picMk id="14" creationId="{23350F4F-8D6A-D883-609E-6DB2EB33D5D2}"/>
          </ac:picMkLst>
        </pc:picChg>
        <pc:picChg chg="add mod">
          <ac:chgData name="Sylvain LIMOUZIN" userId="ed0cb233-c2d8-4a5d-9b97-c285542b2ac8" providerId="ADAL" clId="{257E82B1-BCEA-4BB9-950C-9CE178E95AE1}" dt="2023-07-08T13:30:43.328" v="3285" actId="1076"/>
          <ac:picMkLst>
            <pc:docMk/>
            <pc:sldMk cId="4062941944" sldId="266"/>
            <ac:picMk id="15" creationId="{A9BC2EB9-068A-18CE-97C4-427A2826E7D1}"/>
          </ac:picMkLst>
        </pc:picChg>
        <pc:picChg chg="add del mod">
          <ac:chgData name="Sylvain LIMOUZIN" userId="ed0cb233-c2d8-4a5d-9b97-c285542b2ac8" providerId="ADAL" clId="{257E82B1-BCEA-4BB9-950C-9CE178E95AE1}" dt="2023-07-08T13:38:08.219" v="3460"/>
          <ac:picMkLst>
            <pc:docMk/>
            <pc:sldMk cId="4062941944" sldId="266"/>
            <ac:picMk id="42" creationId="{80B15247-F85F-20CF-E41A-0F1D531B1815}"/>
          </ac:picMkLst>
        </pc:picChg>
        <pc:picChg chg="add del mod ord">
          <ac:chgData name="Sylvain LIMOUZIN" userId="ed0cb233-c2d8-4a5d-9b97-c285542b2ac8" providerId="ADAL" clId="{257E82B1-BCEA-4BB9-950C-9CE178E95AE1}" dt="2023-07-08T13:39:30.660" v="3467" actId="478"/>
          <ac:picMkLst>
            <pc:docMk/>
            <pc:sldMk cId="4062941944" sldId="266"/>
            <ac:picMk id="44" creationId="{7CCE2F85-6F4F-CEFF-A141-E2DD11E51CD8}"/>
          </ac:picMkLst>
        </pc:picChg>
        <pc:picChg chg="add mod modCrop">
          <ac:chgData name="Sylvain LIMOUZIN" userId="ed0cb233-c2d8-4a5d-9b97-c285542b2ac8" providerId="ADAL" clId="{257E82B1-BCEA-4BB9-950C-9CE178E95AE1}" dt="2023-07-08T13:43:43.590" v="3628" actId="1076"/>
          <ac:picMkLst>
            <pc:docMk/>
            <pc:sldMk cId="4062941944" sldId="266"/>
            <ac:picMk id="48" creationId="{473BC917-5D9F-0C99-E3EA-D2893C732E84}"/>
          </ac:picMkLst>
        </pc:picChg>
        <pc:picChg chg="add mod">
          <ac:chgData name="Sylvain LIMOUZIN" userId="ed0cb233-c2d8-4a5d-9b97-c285542b2ac8" providerId="ADAL" clId="{257E82B1-BCEA-4BB9-950C-9CE178E95AE1}" dt="2023-07-08T13:44:52.075" v="3729" actId="1076"/>
          <ac:picMkLst>
            <pc:docMk/>
            <pc:sldMk cId="4062941944" sldId="266"/>
            <ac:picMk id="50" creationId="{6C85E563-E20D-A8DA-0195-D97CF9692D80}"/>
          </ac:picMkLst>
        </pc:picChg>
      </pc:sldChg>
      <pc:sldChg chg="del">
        <pc:chgData name="Sylvain LIMOUZIN" userId="ed0cb233-c2d8-4a5d-9b97-c285542b2ac8" providerId="ADAL" clId="{257E82B1-BCEA-4BB9-950C-9CE178E95AE1}" dt="2023-07-08T13:52:02.253" v="3802" actId="47"/>
        <pc:sldMkLst>
          <pc:docMk/>
          <pc:sldMk cId="0" sldId="268"/>
        </pc:sldMkLst>
      </pc:sldChg>
      <pc:sldChg chg="addSp delSp modSp mod ord">
        <pc:chgData name="Sylvain LIMOUZIN" userId="ed0cb233-c2d8-4a5d-9b97-c285542b2ac8" providerId="ADAL" clId="{257E82B1-BCEA-4BB9-950C-9CE178E95AE1}" dt="2023-07-08T13:46:57.643" v="3744" actId="20577"/>
        <pc:sldMkLst>
          <pc:docMk/>
          <pc:sldMk cId="220643750" sldId="269"/>
        </pc:sldMkLst>
        <pc:spChg chg="add del mod">
          <ac:chgData name="Sylvain LIMOUZIN" userId="ed0cb233-c2d8-4a5d-9b97-c285542b2ac8" providerId="ADAL" clId="{257E82B1-BCEA-4BB9-950C-9CE178E95AE1}" dt="2023-07-07T16:03:36.151" v="1668" actId="478"/>
          <ac:spMkLst>
            <pc:docMk/>
            <pc:sldMk cId="220643750" sldId="269"/>
            <ac:spMk id="14" creationId="{CD62579A-3047-8225-060A-9956DD2FCACB}"/>
          </ac:spMkLst>
        </pc:spChg>
        <pc:spChg chg="mod">
          <ac:chgData name="Sylvain LIMOUZIN" userId="ed0cb233-c2d8-4a5d-9b97-c285542b2ac8" providerId="ADAL" clId="{257E82B1-BCEA-4BB9-950C-9CE178E95AE1}" dt="2023-07-07T15:51:47.555" v="1381" actId="20577"/>
          <ac:spMkLst>
            <pc:docMk/>
            <pc:sldMk cId="220643750" sldId="269"/>
            <ac:spMk id="29" creationId="{6BE9560F-F116-73C3-0BA3-19DD2DDEDD49}"/>
          </ac:spMkLst>
        </pc:spChg>
        <pc:spChg chg="mod">
          <ac:chgData name="Sylvain LIMOUZIN" userId="ed0cb233-c2d8-4a5d-9b97-c285542b2ac8" providerId="ADAL" clId="{257E82B1-BCEA-4BB9-950C-9CE178E95AE1}" dt="2023-07-08T13:46:57.643" v="3744" actId="20577"/>
          <ac:spMkLst>
            <pc:docMk/>
            <pc:sldMk cId="220643750" sldId="269"/>
            <ac:spMk id="30" creationId="{F9FBA582-3B2D-04ED-A7F5-6AFF72466120}"/>
          </ac:spMkLst>
        </pc:spChg>
        <pc:spChg chg="mod">
          <ac:chgData name="Sylvain LIMOUZIN" userId="ed0cb233-c2d8-4a5d-9b97-c285542b2ac8" providerId="ADAL" clId="{257E82B1-BCEA-4BB9-950C-9CE178E95AE1}" dt="2023-07-07T15:52:19.087" v="1406" actId="1076"/>
          <ac:spMkLst>
            <pc:docMk/>
            <pc:sldMk cId="220643750" sldId="269"/>
            <ac:spMk id="31" creationId="{22D9772F-AC81-D2BB-A631-0BF5EE79D807}"/>
          </ac:spMkLst>
        </pc:spChg>
        <pc:spChg chg="mod">
          <ac:chgData name="Sylvain LIMOUZIN" userId="ed0cb233-c2d8-4a5d-9b97-c285542b2ac8" providerId="ADAL" clId="{257E82B1-BCEA-4BB9-950C-9CE178E95AE1}" dt="2023-07-07T16:00:37.641" v="1523" actId="20577"/>
          <ac:spMkLst>
            <pc:docMk/>
            <pc:sldMk cId="220643750" sldId="269"/>
            <ac:spMk id="44" creationId="{6289FD60-3825-9358-17BF-6F5EF202DCE3}"/>
          </ac:spMkLst>
        </pc:spChg>
        <pc:spChg chg="mod">
          <ac:chgData name="Sylvain LIMOUZIN" userId="ed0cb233-c2d8-4a5d-9b97-c285542b2ac8" providerId="ADAL" clId="{257E82B1-BCEA-4BB9-950C-9CE178E95AE1}" dt="2023-07-07T15:51:35.587" v="1371" actId="1076"/>
          <ac:spMkLst>
            <pc:docMk/>
            <pc:sldMk cId="220643750" sldId="269"/>
            <ac:spMk id="45" creationId="{70FF4ACE-73FA-5179-A0CB-FA786BC61C37}"/>
          </ac:spMkLst>
        </pc:spChg>
        <pc:spChg chg="mod">
          <ac:chgData name="Sylvain LIMOUZIN" userId="ed0cb233-c2d8-4a5d-9b97-c285542b2ac8" providerId="ADAL" clId="{257E82B1-BCEA-4BB9-950C-9CE178E95AE1}" dt="2023-07-07T15:50:00.186" v="1261" actId="20577"/>
          <ac:spMkLst>
            <pc:docMk/>
            <pc:sldMk cId="220643750" sldId="269"/>
            <ac:spMk id="46" creationId="{384614A2-6371-2F34-0436-E2984D08DDE5}"/>
          </ac:spMkLst>
        </pc:spChg>
        <pc:spChg chg="del">
          <ac:chgData name="Sylvain LIMOUZIN" userId="ed0cb233-c2d8-4a5d-9b97-c285542b2ac8" providerId="ADAL" clId="{257E82B1-BCEA-4BB9-950C-9CE178E95AE1}" dt="2023-07-07T15:47:43.971" v="978" actId="931"/>
          <ac:spMkLst>
            <pc:docMk/>
            <pc:sldMk cId="220643750" sldId="269"/>
            <ac:spMk id="48" creationId="{63ABBE91-5587-09B3-F29E-0B4F028C3054}"/>
          </ac:spMkLst>
        </pc:spChg>
        <pc:spChg chg="del">
          <ac:chgData name="Sylvain LIMOUZIN" userId="ed0cb233-c2d8-4a5d-9b97-c285542b2ac8" providerId="ADAL" clId="{257E82B1-BCEA-4BB9-950C-9CE178E95AE1}" dt="2023-07-07T15:58:21.039" v="1488" actId="931"/>
          <ac:spMkLst>
            <pc:docMk/>
            <pc:sldMk cId="220643750" sldId="269"/>
            <ac:spMk id="50" creationId="{4D318A4B-26D7-290C-2959-ED52541953E6}"/>
          </ac:spMkLst>
        </pc:spChg>
        <pc:spChg chg="del">
          <ac:chgData name="Sylvain LIMOUZIN" userId="ed0cb233-c2d8-4a5d-9b97-c285542b2ac8" providerId="ADAL" clId="{257E82B1-BCEA-4BB9-950C-9CE178E95AE1}" dt="2023-07-07T15:46:00.635" v="974" actId="931"/>
          <ac:spMkLst>
            <pc:docMk/>
            <pc:sldMk cId="220643750" sldId="269"/>
            <ac:spMk id="51" creationId="{4182667A-9077-D1B4-8CEF-BBDC2B123D2A}"/>
          </ac:spMkLst>
        </pc:spChg>
        <pc:spChg chg="del">
          <ac:chgData name="Sylvain LIMOUZIN" userId="ed0cb233-c2d8-4a5d-9b97-c285542b2ac8" providerId="ADAL" clId="{257E82B1-BCEA-4BB9-950C-9CE178E95AE1}" dt="2023-07-07T16:02:36.122" v="1556" actId="478"/>
          <ac:spMkLst>
            <pc:docMk/>
            <pc:sldMk cId="220643750" sldId="269"/>
            <ac:spMk id="52" creationId="{77C626A0-70B7-F570-D9DD-9DEAE265B336}"/>
          </ac:spMkLst>
        </pc:spChg>
        <pc:spChg chg="mod">
          <ac:chgData name="Sylvain LIMOUZIN" userId="ed0cb233-c2d8-4a5d-9b97-c285542b2ac8" providerId="ADAL" clId="{257E82B1-BCEA-4BB9-950C-9CE178E95AE1}" dt="2023-07-07T16:04:39.472" v="1679" actId="1076"/>
          <ac:spMkLst>
            <pc:docMk/>
            <pc:sldMk cId="220643750" sldId="269"/>
            <ac:spMk id="124" creationId="{BF4A27C7-A4A7-40FE-B40E-9F2A5A867927}"/>
          </ac:spMkLst>
        </pc:spChg>
        <pc:grpChg chg="mod">
          <ac:chgData name="Sylvain LIMOUZIN" userId="ed0cb233-c2d8-4a5d-9b97-c285542b2ac8" providerId="ADAL" clId="{257E82B1-BCEA-4BB9-950C-9CE178E95AE1}" dt="2023-07-07T15:55:52.909" v="1485" actId="1076"/>
          <ac:grpSpMkLst>
            <pc:docMk/>
            <pc:sldMk cId="220643750" sldId="269"/>
            <ac:grpSpMk id="25" creationId="{13C975F1-08AD-B66A-1117-2550BBAF7502}"/>
          </ac:grpSpMkLst>
        </pc:grpChg>
        <pc:picChg chg="add del mod">
          <ac:chgData name="Sylvain LIMOUZIN" userId="ed0cb233-c2d8-4a5d-9b97-c285542b2ac8" providerId="ADAL" clId="{257E82B1-BCEA-4BB9-950C-9CE178E95AE1}" dt="2023-07-07T15:46:05.507" v="977" actId="478"/>
          <ac:picMkLst>
            <pc:docMk/>
            <pc:sldMk cId="220643750" sldId="269"/>
            <ac:picMk id="2" creationId="{E4A12AAC-988E-C40C-0799-79DAC36B95E6}"/>
          </ac:picMkLst>
        </pc:picChg>
        <pc:picChg chg="add mod">
          <ac:chgData name="Sylvain LIMOUZIN" userId="ed0cb233-c2d8-4a5d-9b97-c285542b2ac8" providerId="ADAL" clId="{257E82B1-BCEA-4BB9-950C-9CE178E95AE1}" dt="2023-07-07T15:56:01.532" v="1487" actId="1076"/>
          <ac:picMkLst>
            <pc:docMk/>
            <pc:sldMk cId="220643750" sldId="269"/>
            <ac:picMk id="4" creationId="{935DFD0C-4ED3-F0D0-41BE-0BE751714A14}"/>
          </ac:picMkLst>
        </pc:picChg>
        <pc:picChg chg="add mod">
          <ac:chgData name="Sylvain LIMOUZIN" userId="ed0cb233-c2d8-4a5d-9b97-c285542b2ac8" providerId="ADAL" clId="{257E82B1-BCEA-4BB9-950C-9CE178E95AE1}" dt="2023-07-07T16:05:25.813" v="1680"/>
          <ac:picMkLst>
            <pc:docMk/>
            <pc:sldMk cId="220643750" sldId="269"/>
            <ac:picMk id="6" creationId="{D190F4C2-C2A8-4C8B-7BF4-8326DA06774B}"/>
          </ac:picMkLst>
        </pc:picChg>
        <pc:picChg chg="add mod">
          <ac:chgData name="Sylvain LIMOUZIN" userId="ed0cb233-c2d8-4a5d-9b97-c285542b2ac8" providerId="ADAL" clId="{257E82B1-BCEA-4BB9-950C-9CE178E95AE1}" dt="2023-07-07T15:58:27.736" v="1492" actId="962"/>
          <ac:picMkLst>
            <pc:docMk/>
            <pc:sldMk cId="220643750" sldId="269"/>
            <ac:picMk id="8" creationId="{661FBD0C-5BBD-A4A5-7737-89CB0322B92B}"/>
          </ac:picMkLst>
        </pc:picChg>
        <pc:picChg chg="add mod ord modCrop">
          <ac:chgData name="Sylvain LIMOUZIN" userId="ed0cb233-c2d8-4a5d-9b97-c285542b2ac8" providerId="ADAL" clId="{257E82B1-BCEA-4BB9-950C-9CE178E95AE1}" dt="2023-07-07T16:02:20.738" v="1547" actId="14100"/>
          <ac:picMkLst>
            <pc:docMk/>
            <pc:sldMk cId="220643750" sldId="269"/>
            <ac:picMk id="10" creationId="{81796893-EC5F-0448-FD79-7EDCD74AC87F}"/>
          </ac:picMkLst>
        </pc:picChg>
        <pc:picChg chg="add mod ord modCrop">
          <ac:chgData name="Sylvain LIMOUZIN" userId="ed0cb233-c2d8-4a5d-9b97-c285542b2ac8" providerId="ADAL" clId="{257E82B1-BCEA-4BB9-950C-9CE178E95AE1}" dt="2023-07-07T16:02:08.933" v="1545" actId="167"/>
          <ac:picMkLst>
            <pc:docMk/>
            <pc:sldMk cId="220643750" sldId="269"/>
            <ac:picMk id="12" creationId="{0E2ABF71-3184-1ADE-A99C-EF30C00CD64A}"/>
          </ac:picMkLst>
        </pc:picChg>
        <pc:picChg chg="del">
          <ac:chgData name="Sylvain LIMOUZIN" userId="ed0cb233-c2d8-4a5d-9b97-c285542b2ac8" providerId="ADAL" clId="{257E82B1-BCEA-4BB9-950C-9CE178E95AE1}" dt="2023-07-07T16:00:43.792" v="1524" actId="478"/>
          <ac:picMkLst>
            <pc:docMk/>
            <pc:sldMk cId="220643750" sldId="269"/>
            <ac:picMk id="26" creationId="{78FA1AD4-12F6-6464-91EA-81BCDBCA8AD0}"/>
          </ac:picMkLst>
        </pc:picChg>
        <pc:picChg chg="del">
          <ac:chgData name="Sylvain LIMOUZIN" userId="ed0cb233-c2d8-4a5d-9b97-c285542b2ac8" providerId="ADAL" clId="{257E82B1-BCEA-4BB9-950C-9CE178E95AE1}" dt="2023-07-07T15:55:56.204" v="1486" actId="478"/>
          <ac:picMkLst>
            <pc:docMk/>
            <pc:sldMk cId="220643750" sldId="269"/>
            <ac:picMk id="27" creationId="{7DCF3430-F056-BEEC-5373-BA176A00BA94}"/>
          </ac:picMkLst>
        </pc:picChg>
        <pc:picChg chg="del">
          <ac:chgData name="Sylvain LIMOUZIN" userId="ed0cb233-c2d8-4a5d-9b97-c285542b2ac8" providerId="ADAL" clId="{257E82B1-BCEA-4BB9-950C-9CE178E95AE1}" dt="2023-07-07T15:45:51.145" v="972" actId="478"/>
          <ac:picMkLst>
            <pc:docMk/>
            <pc:sldMk cId="220643750" sldId="269"/>
            <ac:picMk id="28" creationId="{64914FC3-7274-B66B-C4E8-CC7260C6DEA2}"/>
          </ac:picMkLst>
        </pc:picChg>
      </pc:sldChg>
      <pc:sldChg chg="del">
        <pc:chgData name="Sylvain LIMOUZIN" userId="ed0cb233-c2d8-4a5d-9b97-c285542b2ac8" providerId="ADAL" clId="{257E82B1-BCEA-4BB9-950C-9CE178E95AE1}" dt="2023-07-08T13:51:55.764" v="3795" actId="47"/>
        <pc:sldMkLst>
          <pc:docMk/>
          <pc:sldMk cId="1771973405" sldId="273"/>
        </pc:sldMkLst>
      </pc:sldChg>
      <pc:sldChg chg="addSp delSp modSp mod">
        <pc:chgData name="Sylvain LIMOUZIN" userId="ed0cb233-c2d8-4a5d-9b97-c285542b2ac8" providerId="ADAL" clId="{257E82B1-BCEA-4BB9-950C-9CE178E95AE1}" dt="2023-07-07T16:20:11.921" v="2186" actId="478"/>
        <pc:sldMkLst>
          <pc:docMk/>
          <pc:sldMk cId="1953878100" sldId="275"/>
        </pc:sldMkLst>
        <pc:spChg chg="add mod">
          <ac:chgData name="Sylvain LIMOUZIN" userId="ed0cb233-c2d8-4a5d-9b97-c285542b2ac8" providerId="ADAL" clId="{257E82B1-BCEA-4BB9-950C-9CE178E95AE1}" dt="2023-07-07T16:19:40.832" v="2136" actId="20577"/>
          <ac:spMkLst>
            <pc:docMk/>
            <pc:sldMk cId="1953878100" sldId="275"/>
            <ac:spMk id="2" creationId="{BB6CDAFE-D3D2-BA7A-C42E-87B74E6635AC}"/>
          </ac:spMkLst>
        </pc:spChg>
        <pc:spChg chg="mod">
          <ac:chgData name="Sylvain LIMOUZIN" userId="ed0cb233-c2d8-4a5d-9b97-c285542b2ac8" providerId="ADAL" clId="{257E82B1-BCEA-4BB9-950C-9CE178E95AE1}" dt="2023-07-07T15:05:28.100" v="39" actId="20577"/>
          <ac:spMkLst>
            <pc:docMk/>
            <pc:sldMk cId="1953878100" sldId="275"/>
            <ac:spMk id="3" creationId="{5224CC4E-E59A-48C0-5605-A6DA3DA49F31}"/>
          </ac:spMkLst>
        </pc:spChg>
        <pc:spChg chg="mod">
          <ac:chgData name="Sylvain LIMOUZIN" userId="ed0cb233-c2d8-4a5d-9b97-c285542b2ac8" providerId="ADAL" clId="{257E82B1-BCEA-4BB9-950C-9CE178E95AE1}" dt="2023-07-07T16:17:53.452" v="2012" actId="20577"/>
          <ac:spMkLst>
            <pc:docMk/>
            <pc:sldMk cId="1953878100" sldId="275"/>
            <ac:spMk id="135" creationId="{FE03FA51-E0DB-742E-411F-1DD1A1E561B8}"/>
          </ac:spMkLst>
        </pc:spChg>
        <pc:spChg chg="mod">
          <ac:chgData name="Sylvain LIMOUZIN" userId="ed0cb233-c2d8-4a5d-9b97-c285542b2ac8" providerId="ADAL" clId="{257E82B1-BCEA-4BB9-950C-9CE178E95AE1}" dt="2023-07-07T16:18:02.862" v="2037" actId="20577"/>
          <ac:spMkLst>
            <pc:docMk/>
            <pc:sldMk cId="1953878100" sldId="275"/>
            <ac:spMk id="136" creationId="{F6A47444-91C7-A720-0604-CCF1656AF7A0}"/>
          </ac:spMkLst>
        </pc:spChg>
        <pc:spChg chg="del">
          <ac:chgData name="Sylvain LIMOUZIN" userId="ed0cb233-c2d8-4a5d-9b97-c285542b2ac8" providerId="ADAL" clId="{257E82B1-BCEA-4BB9-950C-9CE178E95AE1}" dt="2023-07-07T16:18:05.552" v="2038" actId="478"/>
          <ac:spMkLst>
            <pc:docMk/>
            <pc:sldMk cId="1953878100" sldId="275"/>
            <ac:spMk id="137" creationId="{576E0C74-0F41-DA13-64BE-D52578D8EC79}"/>
          </ac:spMkLst>
        </pc:spChg>
        <pc:spChg chg="mod">
          <ac:chgData name="Sylvain LIMOUZIN" userId="ed0cb233-c2d8-4a5d-9b97-c285542b2ac8" providerId="ADAL" clId="{257E82B1-BCEA-4BB9-950C-9CE178E95AE1}" dt="2023-07-07T16:19:56.988" v="2180" actId="20577"/>
          <ac:spMkLst>
            <pc:docMk/>
            <pc:sldMk cId="1953878100" sldId="275"/>
            <ac:spMk id="138" creationId="{7F2D1EAD-12B2-F64A-B71B-260B16DE301C}"/>
          </ac:spMkLst>
        </pc:spChg>
        <pc:spChg chg="del">
          <ac:chgData name="Sylvain LIMOUZIN" userId="ed0cb233-c2d8-4a5d-9b97-c285542b2ac8" providerId="ADAL" clId="{257E82B1-BCEA-4BB9-950C-9CE178E95AE1}" dt="2023-07-07T16:20:09.828" v="2185" actId="478"/>
          <ac:spMkLst>
            <pc:docMk/>
            <pc:sldMk cId="1953878100" sldId="275"/>
            <ac:spMk id="139" creationId="{B9880F7E-6C3B-AD20-6B33-E596D7A1CD8F}"/>
          </ac:spMkLst>
        </pc:spChg>
        <pc:spChg chg="del">
          <ac:chgData name="Sylvain LIMOUZIN" userId="ed0cb233-c2d8-4a5d-9b97-c285542b2ac8" providerId="ADAL" clId="{257E82B1-BCEA-4BB9-950C-9CE178E95AE1}" dt="2023-07-07T16:20:11.921" v="2186" actId="478"/>
          <ac:spMkLst>
            <pc:docMk/>
            <pc:sldMk cId="1953878100" sldId="275"/>
            <ac:spMk id="140" creationId="{3547F1FF-E7E2-539B-DFC2-402C6AB81136}"/>
          </ac:spMkLst>
        </pc:spChg>
        <pc:spChg chg="del">
          <ac:chgData name="Sylvain LIMOUZIN" userId="ed0cb233-c2d8-4a5d-9b97-c285542b2ac8" providerId="ADAL" clId="{257E82B1-BCEA-4BB9-950C-9CE178E95AE1}" dt="2023-07-07T16:20:06.071" v="2183" actId="478"/>
          <ac:spMkLst>
            <pc:docMk/>
            <pc:sldMk cId="1953878100" sldId="275"/>
            <ac:spMk id="141" creationId="{B97B9643-77F3-6AF0-FF1C-8B7F8D8AF286}"/>
          </ac:spMkLst>
        </pc:spChg>
        <pc:spChg chg="del">
          <ac:chgData name="Sylvain LIMOUZIN" userId="ed0cb233-c2d8-4a5d-9b97-c285542b2ac8" providerId="ADAL" clId="{257E82B1-BCEA-4BB9-950C-9CE178E95AE1}" dt="2023-07-07T16:20:07.713" v="2184" actId="478"/>
          <ac:spMkLst>
            <pc:docMk/>
            <pc:sldMk cId="1953878100" sldId="275"/>
            <ac:spMk id="142" creationId="{C855D05F-CF0D-6550-6893-F9D3E6452EA1}"/>
          </ac:spMkLst>
        </pc:spChg>
        <pc:spChg chg="del">
          <ac:chgData name="Sylvain LIMOUZIN" userId="ed0cb233-c2d8-4a5d-9b97-c285542b2ac8" providerId="ADAL" clId="{257E82B1-BCEA-4BB9-950C-9CE178E95AE1}" dt="2023-07-07T16:20:02.657" v="2181" actId="478"/>
          <ac:spMkLst>
            <pc:docMk/>
            <pc:sldMk cId="1953878100" sldId="275"/>
            <ac:spMk id="143" creationId="{FB4F13A2-AF29-C6D3-982D-A8C0FB446F8D}"/>
          </ac:spMkLst>
        </pc:spChg>
        <pc:spChg chg="del">
          <ac:chgData name="Sylvain LIMOUZIN" userId="ed0cb233-c2d8-4a5d-9b97-c285542b2ac8" providerId="ADAL" clId="{257E82B1-BCEA-4BB9-950C-9CE178E95AE1}" dt="2023-07-07T16:20:03.896" v="2182" actId="478"/>
          <ac:spMkLst>
            <pc:docMk/>
            <pc:sldMk cId="1953878100" sldId="275"/>
            <ac:spMk id="144" creationId="{12F923EE-BCBA-C4D7-DE2C-441C2C61356C}"/>
          </ac:spMkLst>
        </pc:spChg>
      </pc:sldChg>
      <pc:sldChg chg="del">
        <pc:chgData name="Sylvain LIMOUZIN" userId="ed0cb233-c2d8-4a5d-9b97-c285542b2ac8" providerId="ADAL" clId="{257E82B1-BCEA-4BB9-950C-9CE178E95AE1}" dt="2023-07-08T13:51:58.456" v="3798" actId="47"/>
        <pc:sldMkLst>
          <pc:docMk/>
          <pc:sldMk cId="3533460298" sldId="277"/>
        </pc:sldMkLst>
      </pc:sldChg>
      <pc:sldChg chg="addSp delSp modSp mod ord">
        <pc:chgData name="Sylvain LIMOUZIN" userId="ed0cb233-c2d8-4a5d-9b97-c285542b2ac8" providerId="ADAL" clId="{257E82B1-BCEA-4BB9-950C-9CE178E95AE1}" dt="2023-07-08T13:46:18.961" v="3737" actId="20577"/>
        <pc:sldMkLst>
          <pc:docMk/>
          <pc:sldMk cId="1589191451" sldId="285"/>
        </pc:sldMkLst>
        <pc:spChg chg="mod">
          <ac:chgData name="Sylvain LIMOUZIN" userId="ed0cb233-c2d8-4a5d-9b97-c285542b2ac8" providerId="ADAL" clId="{257E82B1-BCEA-4BB9-950C-9CE178E95AE1}" dt="2023-07-07T15:30:18.272" v="780" actId="1076"/>
          <ac:spMkLst>
            <pc:docMk/>
            <pc:sldMk cId="1589191451" sldId="285"/>
            <ac:spMk id="3" creationId="{B578CB64-46F7-43EE-8F6E-D8A4E77059DF}"/>
          </ac:spMkLst>
        </pc:spChg>
        <pc:spChg chg="add del mod">
          <ac:chgData name="Sylvain LIMOUZIN" userId="ed0cb233-c2d8-4a5d-9b97-c285542b2ac8" providerId="ADAL" clId="{257E82B1-BCEA-4BB9-950C-9CE178E95AE1}" dt="2023-07-07T15:07:30.006" v="122" actId="478"/>
          <ac:spMkLst>
            <pc:docMk/>
            <pc:sldMk cId="1589191451" sldId="285"/>
            <ac:spMk id="5" creationId="{5E08678A-4917-88BE-0230-D76ECE891D19}"/>
          </ac:spMkLst>
        </pc:spChg>
        <pc:spChg chg="mod">
          <ac:chgData name="Sylvain LIMOUZIN" userId="ed0cb233-c2d8-4a5d-9b97-c285542b2ac8" providerId="ADAL" clId="{257E82B1-BCEA-4BB9-950C-9CE178E95AE1}" dt="2023-07-07T15:20:09.430" v="458" actId="1076"/>
          <ac:spMkLst>
            <pc:docMk/>
            <pc:sldMk cId="1589191451" sldId="285"/>
            <ac:spMk id="6" creationId="{CD2D0600-1727-4E28-97CD-5EB329CE72A3}"/>
          </ac:spMkLst>
        </pc:spChg>
        <pc:spChg chg="mod">
          <ac:chgData name="Sylvain LIMOUZIN" userId="ed0cb233-c2d8-4a5d-9b97-c285542b2ac8" providerId="ADAL" clId="{257E82B1-BCEA-4BB9-950C-9CE178E95AE1}" dt="2023-07-08T13:46:18.961" v="3737" actId="20577"/>
          <ac:spMkLst>
            <pc:docMk/>
            <pc:sldMk cId="1589191451" sldId="285"/>
            <ac:spMk id="7" creationId="{CFADCE49-15CE-4F39-A4F0-8EBF5476B550}"/>
          </ac:spMkLst>
        </pc:spChg>
        <pc:spChg chg="mod">
          <ac:chgData name="Sylvain LIMOUZIN" userId="ed0cb233-c2d8-4a5d-9b97-c285542b2ac8" providerId="ADAL" clId="{257E82B1-BCEA-4BB9-950C-9CE178E95AE1}" dt="2023-07-07T15:20:09.430" v="458" actId="1076"/>
          <ac:spMkLst>
            <pc:docMk/>
            <pc:sldMk cId="1589191451" sldId="285"/>
            <ac:spMk id="8" creationId="{04B71AFA-FFFA-4EA7-8B3A-DCCEB9AD72E3}"/>
          </ac:spMkLst>
        </pc:spChg>
        <pc:spChg chg="mod">
          <ac:chgData name="Sylvain LIMOUZIN" userId="ed0cb233-c2d8-4a5d-9b97-c285542b2ac8" providerId="ADAL" clId="{257E82B1-BCEA-4BB9-950C-9CE178E95AE1}" dt="2023-07-07T15:20:33.351" v="462" actId="1076"/>
          <ac:spMkLst>
            <pc:docMk/>
            <pc:sldMk cId="1589191451" sldId="285"/>
            <ac:spMk id="10" creationId="{C62588DC-693B-452E-82E5-1FC7646C4338}"/>
          </ac:spMkLst>
        </pc:spChg>
        <pc:spChg chg="add mod">
          <ac:chgData name="Sylvain LIMOUZIN" userId="ed0cb233-c2d8-4a5d-9b97-c285542b2ac8" providerId="ADAL" clId="{257E82B1-BCEA-4BB9-950C-9CE178E95AE1}" dt="2023-07-07T15:32:38.949" v="912"/>
          <ac:spMkLst>
            <pc:docMk/>
            <pc:sldMk cId="1589191451" sldId="285"/>
            <ac:spMk id="16" creationId="{21CF36CD-088E-90FF-C744-BDBB846523E6}"/>
          </ac:spMkLst>
        </pc:spChg>
        <pc:spChg chg="add mod">
          <ac:chgData name="Sylvain LIMOUZIN" userId="ed0cb233-c2d8-4a5d-9b97-c285542b2ac8" providerId="ADAL" clId="{257E82B1-BCEA-4BB9-950C-9CE178E95AE1}" dt="2023-07-07T15:31:04.797" v="838" actId="14100"/>
          <ac:spMkLst>
            <pc:docMk/>
            <pc:sldMk cId="1589191451" sldId="285"/>
            <ac:spMk id="17" creationId="{44AD81D8-F33D-AA89-47FB-CBCCD60F27E7}"/>
          </ac:spMkLst>
        </pc:spChg>
        <pc:spChg chg="mod">
          <ac:chgData name="Sylvain LIMOUZIN" userId="ed0cb233-c2d8-4a5d-9b97-c285542b2ac8" providerId="ADAL" clId="{257E82B1-BCEA-4BB9-950C-9CE178E95AE1}" dt="2023-07-07T15:23:47.123" v="655" actId="1076"/>
          <ac:spMkLst>
            <pc:docMk/>
            <pc:sldMk cId="1589191451" sldId="285"/>
            <ac:spMk id="21" creationId="{6E810E71-C7EA-4000-913D-D442ACAB1E35}"/>
          </ac:spMkLst>
        </pc:spChg>
        <pc:spChg chg="mod">
          <ac:chgData name="Sylvain LIMOUZIN" userId="ed0cb233-c2d8-4a5d-9b97-c285542b2ac8" providerId="ADAL" clId="{257E82B1-BCEA-4BB9-950C-9CE178E95AE1}" dt="2023-07-07T15:24:02.127" v="657" actId="1076"/>
          <ac:spMkLst>
            <pc:docMk/>
            <pc:sldMk cId="1589191451" sldId="285"/>
            <ac:spMk id="25" creationId="{B72B09F5-FFBC-424B-9BBC-2BB01D7DB948}"/>
          </ac:spMkLst>
        </pc:spChg>
        <pc:spChg chg="mod">
          <ac:chgData name="Sylvain LIMOUZIN" userId="ed0cb233-c2d8-4a5d-9b97-c285542b2ac8" providerId="ADAL" clId="{257E82B1-BCEA-4BB9-950C-9CE178E95AE1}" dt="2023-07-07T15:24:13.375" v="660" actId="1076"/>
          <ac:spMkLst>
            <pc:docMk/>
            <pc:sldMk cId="1589191451" sldId="285"/>
            <ac:spMk id="29" creationId="{1E61E1EC-D4C4-42A9-B204-E6CF4E971198}"/>
          </ac:spMkLst>
        </pc:spChg>
        <pc:spChg chg="mod">
          <ac:chgData name="Sylvain LIMOUZIN" userId="ed0cb233-c2d8-4a5d-9b97-c285542b2ac8" providerId="ADAL" clId="{257E82B1-BCEA-4BB9-950C-9CE178E95AE1}" dt="2023-07-07T15:20:09.430" v="458" actId="1076"/>
          <ac:spMkLst>
            <pc:docMk/>
            <pc:sldMk cId="1589191451" sldId="285"/>
            <ac:spMk id="36" creationId="{3810BE44-DEFD-F028-7389-4B53A3FEB569}"/>
          </ac:spMkLst>
        </pc:spChg>
        <pc:spChg chg="mod">
          <ac:chgData name="Sylvain LIMOUZIN" userId="ed0cb233-c2d8-4a5d-9b97-c285542b2ac8" providerId="ADAL" clId="{257E82B1-BCEA-4BB9-950C-9CE178E95AE1}" dt="2023-07-07T15:31:54.139" v="911" actId="20577"/>
          <ac:spMkLst>
            <pc:docMk/>
            <pc:sldMk cId="1589191451" sldId="285"/>
            <ac:spMk id="39" creationId="{C72FEBE7-85DE-B040-AE77-90C6DCC5F4D2}"/>
          </ac:spMkLst>
        </pc:spChg>
        <pc:spChg chg="mod">
          <ac:chgData name="Sylvain LIMOUZIN" userId="ed0cb233-c2d8-4a5d-9b97-c285542b2ac8" providerId="ADAL" clId="{257E82B1-BCEA-4BB9-950C-9CE178E95AE1}" dt="2023-07-07T15:25:27.079" v="697" actId="14100"/>
          <ac:spMkLst>
            <pc:docMk/>
            <pc:sldMk cId="1589191451" sldId="285"/>
            <ac:spMk id="40" creationId="{5C7D20C6-07F2-043D-1BD0-42D54C8E0E73}"/>
          </ac:spMkLst>
        </pc:spChg>
        <pc:spChg chg="mod">
          <ac:chgData name="Sylvain LIMOUZIN" userId="ed0cb233-c2d8-4a5d-9b97-c285542b2ac8" providerId="ADAL" clId="{257E82B1-BCEA-4BB9-950C-9CE178E95AE1}" dt="2023-07-07T15:20:33.351" v="462" actId="1076"/>
          <ac:spMkLst>
            <pc:docMk/>
            <pc:sldMk cId="1589191451" sldId="285"/>
            <ac:spMk id="43" creationId="{1B9A5E7A-90AE-41F4-1EF3-81E3F12E8D41}"/>
          </ac:spMkLst>
        </pc:spChg>
        <pc:spChg chg="mod">
          <ac:chgData name="Sylvain LIMOUZIN" userId="ed0cb233-c2d8-4a5d-9b97-c285542b2ac8" providerId="ADAL" clId="{257E82B1-BCEA-4BB9-950C-9CE178E95AE1}" dt="2023-07-07T15:31:44.384" v="895" actId="20577"/>
          <ac:spMkLst>
            <pc:docMk/>
            <pc:sldMk cId="1589191451" sldId="285"/>
            <ac:spMk id="45" creationId="{48CF60AA-9C5F-B330-955C-A361ED0D084A}"/>
          </ac:spMkLst>
        </pc:spChg>
        <pc:spChg chg="mod">
          <ac:chgData name="Sylvain LIMOUZIN" userId="ed0cb233-c2d8-4a5d-9b97-c285542b2ac8" providerId="ADAL" clId="{257E82B1-BCEA-4BB9-950C-9CE178E95AE1}" dt="2023-07-07T15:21:52.869" v="484" actId="20577"/>
          <ac:spMkLst>
            <pc:docMk/>
            <pc:sldMk cId="1589191451" sldId="285"/>
            <ac:spMk id="46" creationId="{E209FDBF-A24A-0A6D-CCEC-02FF3ADCD9CC}"/>
          </ac:spMkLst>
        </pc:spChg>
        <pc:spChg chg="del">
          <ac:chgData name="Sylvain LIMOUZIN" userId="ed0cb233-c2d8-4a5d-9b97-c285542b2ac8" providerId="ADAL" clId="{257E82B1-BCEA-4BB9-950C-9CE178E95AE1}" dt="2023-07-07T15:07:28.603" v="121" actId="478"/>
          <ac:spMkLst>
            <pc:docMk/>
            <pc:sldMk cId="1589191451" sldId="285"/>
            <ac:spMk id="52" creationId="{4F87C80F-C1DC-C739-9E0B-40E443EFFD7F}"/>
          </ac:spMkLst>
        </pc:spChg>
        <pc:grpChg chg="mod">
          <ac:chgData name="Sylvain LIMOUZIN" userId="ed0cb233-c2d8-4a5d-9b97-c285542b2ac8" providerId="ADAL" clId="{257E82B1-BCEA-4BB9-950C-9CE178E95AE1}" dt="2023-07-07T15:23:47.123" v="655" actId="1076"/>
          <ac:grpSpMkLst>
            <pc:docMk/>
            <pc:sldMk cId="1589191451" sldId="285"/>
            <ac:grpSpMk id="18" creationId="{0B599D09-4993-4DCF-BBCD-57B086B5F4E6}"/>
          </ac:grpSpMkLst>
        </pc:grpChg>
        <pc:grpChg chg="mod">
          <ac:chgData name="Sylvain LIMOUZIN" userId="ed0cb233-c2d8-4a5d-9b97-c285542b2ac8" providerId="ADAL" clId="{257E82B1-BCEA-4BB9-950C-9CE178E95AE1}" dt="2023-07-07T15:24:04.038" v="658" actId="1076"/>
          <ac:grpSpMkLst>
            <pc:docMk/>
            <pc:sldMk cId="1589191451" sldId="285"/>
            <ac:grpSpMk id="22" creationId="{B1580C9A-6C71-400E-BEAA-6F9E40877DCF}"/>
          </ac:grpSpMkLst>
        </pc:grpChg>
        <pc:grpChg chg="mod">
          <ac:chgData name="Sylvain LIMOUZIN" userId="ed0cb233-c2d8-4a5d-9b97-c285542b2ac8" providerId="ADAL" clId="{257E82B1-BCEA-4BB9-950C-9CE178E95AE1}" dt="2023-07-07T15:24:08.930" v="659" actId="1076"/>
          <ac:grpSpMkLst>
            <pc:docMk/>
            <pc:sldMk cId="1589191451" sldId="285"/>
            <ac:grpSpMk id="26" creationId="{E04EC0ED-56D8-4745-A4E3-9FB9D0D99A5C}"/>
          </ac:grpSpMkLst>
        </pc:grpChg>
        <pc:picChg chg="add del mod">
          <ac:chgData name="Sylvain LIMOUZIN" userId="ed0cb233-c2d8-4a5d-9b97-c285542b2ac8" providerId="ADAL" clId="{257E82B1-BCEA-4BB9-950C-9CE178E95AE1}" dt="2023-07-07T15:23:14.517" v="648" actId="478"/>
          <ac:picMkLst>
            <pc:docMk/>
            <pc:sldMk cId="1589191451" sldId="285"/>
            <ac:picMk id="2" creationId="{EAAB0291-26D0-B319-16AA-6119E4DCFF31}"/>
          </ac:picMkLst>
        </pc:picChg>
        <pc:picChg chg="add mod">
          <ac:chgData name="Sylvain LIMOUZIN" userId="ed0cb233-c2d8-4a5d-9b97-c285542b2ac8" providerId="ADAL" clId="{257E82B1-BCEA-4BB9-950C-9CE178E95AE1}" dt="2023-07-07T15:23:17.159" v="650" actId="1038"/>
          <ac:picMkLst>
            <pc:docMk/>
            <pc:sldMk cId="1589191451" sldId="285"/>
            <ac:picMk id="9" creationId="{9AB21D50-3A41-D387-2CFA-2EC7243A9E7E}"/>
          </ac:picMkLst>
        </pc:picChg>
        <pc:picChg chg="add mod">
          <ac:chgData name="Sylvain LIMOUZIN" userId="ed0cb233-c2d8-4a5d-9b97-c285542b2ac8" providerId="ADAL" clId="{257E82B1-BCEA-4BB9-950C-9CE178E95AE1}" dt="2023-07-07T15:22:34.399" v="539" actId="1076"/>
          <ac:picMkLst>
            <pc:docMk/>
            <pc:sldMk cId="1589191451" sldId="285"/>
            <ac:picMk id="12" creationId="{780F0CD4-01C3-0649-907A-8C0AFCC3A06A}"/>
          </ac:picMkLst>
        </pc:picChg>
        <pc:picChg chg="add mod">
          <ac:chgData name="Sylvain LIMOUZIN" userId="ed0cb233-c2d8-4a5d-9b97-c285542b2ac8" providerId="ADAL" clId="{257E82B1-BCEA-4BB9-950C-9CE178E95AE1}" dt="2023-07-07T15:28:48.986" v="774" actId="1076"/>
          <ac:picMkLst>
            <pc:docMk/>
            <pc:sldMk cId="1589191451" sldId="285"/>
            <ac:picMk id="32" creationId="{9DCCC499-14CC-7618-4028-78EEE78E09B8}"/>
          </ac:picMkLst>
        </pc:picChg>
        <pc:picChg chg="add mod">
          <ac:chgData name="Sylvain LIMOUZIN" userId="ed0cb233-c2d8-4a5d-9b97-c285542b2ac8" providerId="ADAL" clId="{257E82B1-BCEA-4BB9-950C-9CE178E95AE1}" dt="2023-07-07T15:30:25.254" v="782" actId="1076"/>
          <ac:picMkLst>
            <pc:docMk/>
            <pc:sldMk cId="1589191451" sldId="285"/>
            <ac:picMk id="35" creationId="{34B40BB3-B6BA-D864-99F9-E8C8BF523CD6}"/>
          </ac:picMkLst>
        </pc:picChg>
        <pc:picChg chg="mod">
          <ac:chgData name="Sylvain LIMOUZIN" userId="ed0cb233-c2d8-4a5d-9b97-c285542b2ac8" providerId="ADAL" clId="{257E82B1-BCEA-4BB9-950C-9CE178E95AE1}" dt="2023-07-07T15:20:09.430" v="458" actId="1076"/>
          <ac:picMkLst>
            <pc:docMk/>
            <pc:sldMk cId="1589191451" sldId="285"/>
            <ac:picMk id="37" creationId="{1A167676-F10F-3170-EB15-9ED13E243C5A}"/>
          </ac:picMkLst>
        </pc:picChg>
        <pc:picChg chg="del">
          <ac:chgData name="Sylvain LIMOUZIN" userId="ed0cb233-c2d8-4a5d-9b97-c285542b2ac8" providerId="ADAL" clId="{257E82B1-BCEA-4BB9-950C-9CE178E95AE1}" dt="2023-07-07T15:06:52.797" v="118" actId="478"/>
          <ac:picMkLst>
            <pc:docMk/>
            <pc:sldMk cId="1589191451" sldId="285"/>
            <ac:picMk id="50" creationId="{06106E7F-1759-DE42-25FC-A2CCC9C93E32}"/>
          </ac:picMkLst>
        </pc:picChg>
        <pc:picChg chg="del">
          <ac:chgData name="Sylvain LIMOUZIN" userId="ed0cb233-c2d8-4a5d-9b97-c285542b2ac8" providerId="ADAL" clId="{257E82B1-BCEA-4BB9-950C-9CE178E95AE1}" dt="2023-07-07T15:21:46.273" v="470" actId="478"/>
          <ac:picMkLst>
            <pc:docMk/>
            <pc:sldMk cId="1589191451" sldId="285"/>
            <ac:picMk id="51" creationId="{30016933-3779-C203-973E-B5F40CF1A079}"/>
          </ac:picMkLst>
        </pc:picChg>
        <pc:cxnChg chg="mod">
          <ac:chgData name="Sylvain LIMOUZIN" userId="ed0cb233-c2d8-4a5d-9b97-c285542b2ac8" providerId="ADAL" clId="{257E82B1-BCEA-4BB9-950C-9CE178E95AE1}" dt="2023-07-07T15:24:04.038" v="658" actId="1076"/>
          <ac:cxnSpMkLst>
            <pc:docMk/>
            <pc:sldMk cId="1589191451" sldId="285"/>
            <ac:cxnSpMk id="30" creationId="{D8E163FE-3378-4E00-A950-4510BAF80194}"/>
          </ac:cxnSpMkLst>
        </pc:cxnChg>
        <pc:cxnChg chg="mod">
          <ac:chgData name="Sylvain LIMOUZIN" userId="ed0cb233-c2d8-4a5d-9b97-c285542b2ac8" providerId="ADAL" clId="{257E82B1-BCEA-4BB9-950C-9CE178E95AE1}" dt="2023-07-07T15:24:08.930" v="659" actId="1076"/>
          <ac:cxnSpMkLst>
            <pc:docMk/>
            <pc:sldMk cId="1589191451" sldId="285"/>
            <ac:cxnSpMk id="33" creationId="{28D2135A-E965-4602-92FC-84A8966E2292}"/>
          </ac:cxnSpMkLst>
        </pc:cxnChg>
      </pc:sldChg>
      <pc:sldChg chg="del">
        <pc:chgData name="Sylvain LIMOUZIN" userId="ed0cb233-c2d8-4a5d-9b97-c285542b2ac8" providerId="ADAL" clId="{257E82B1-BCEA-4BB9-950C-9CE178E95AE1}" dt="2023-07-08T13:51:53.623" v="3793" actId="47"/>
        <pc:sldMkLst>
          <pc:docMk/>
          <pc:sldMk cId="0" sldId="302"/>
        </pc:sldMkLst>
      </pc:sldChg>
      <pc:sldChg chg="del">
        <pc:chgData name="Sylvain LIMOUZIN" userId="ed0cb233-c2d8-4a5d-9b97-c285542b2ac8" providerId="ADAL" clId="{257E82B1-BCEA-4BB9-950C-9CE178E95AE1}" dt="2023-07-08T13:51:52.695" v="3792" actId="47"/>
        <pc:sldMkLst>
          <pc:docMk/>
          <pc:sldMk cId="0" sldId="314"/>
        </pc:sldMkLst>
      </pc:sldChg>
      <pc:sldChg chg="del">
        <pc:chgData name="Sylvain LIMOUZIN" userId="ed0cb233-c2d8-4a5d-9b97-c285542b2ac8" providerId="ADAL" clId="{257E82B1-BCEA-4BB9-950C-9CE178E95AE1}" dt="2023-07-08T13:51:54.463" v="3794" actId="47"/>
        <pc:sldMkLst>
          <pc:docMk/>
          <pc:sldMk cId="0" sldId="315"/>
        </pc:sldMkLst>
      </pc:sldChg>
      <pc:sldChg chg="del">
        <pc:chgData name="Sylvain LIMOUZIN" userId="ed0cb233-c2d8-4a5d-9b97-c285542b2ac8" providerId="ADAL" clId="{257E82B1-BCEA-4BB9-950C-9CE178E95AE1}" dt="2023-07-08T13:51:45.435" v="3788" actId="47"/>
        <pc:sldMkLst>
          <pc:docMk/>
          <pc:sldMk cId="2515839267" sldId="324"/>
        </pc:sldMkLst>
      </pc:sldChg>
      <pc:sldChg chg="del">
        <pc:chgData name="Sylvain LIMOUZIN" userId="ed0cb233-c2d8-4a5d-9b97-c285542b2ac8" providerId="ADAL" clId="{257E82B1-BCEA-4BB9-950C-9CE178E95AE1}" dt="2023-07-08T13:51:44.018" v="3787" actId="47"/>
        <pc:sldMkLst>
          <pc:docMk/>
          <pc:sldMk cId="1491013971" sldId="325"/>
        </pc:sldMkLst>
      </pc:sldChg>
      <pc:sldChg chg="del">
        <pc:chgData name="Sylvain LIMOUZIN" userId="ed0cb233-c2d8-4a5d-9b97-c285542b2ac8" providerId="ADAL" clId="{257E82B1-BCEA-4BB9-950C-9CE178E95AE1}" dt="2023-07-08T13:51:57.534" v="3797" actId="47"/>
        <pc:sldMkLst>
          <pc:docMk/>
          <pc:sldMk cId="2567669502" sldId="326"/>
        </pc:sldMkLst>
      </pc:sldChg>
      <pc:sldChg chg="del">
        <pc:chgData name="Sylvain LIMOUZIN" userId="ed0cb233-c2d8-4a5d-9b97-c285542b2ac8" providerId="ADAL" clId="{257E82B1-BCEA-4BB9-950C-9CE178E95AE1}" dt="2023-07-08T13:51:56.663" v="3796" actId="47"/>
        <pc:sldMkLst>
          <pc:docMk/>
          <pc:sldMk cId="2132439882" sldId="327"/>
        </pc:sldMkLst>
      </pc:sldChg>
      <pc:sldChg chg="del">
        <pc:chgData name="Sylvain LIMOUZIN" userId="ed0cb233-c2d8-4a5d-9b97-c285542b2ac8" providerId="ADAL" clId="{257E82B1-BCEA-4BB9-950C-9CE178E95AE1}" dt="2023-07-08T13:52:00.694" v="3801" actId="47"/>
        <pc:sldMkLst>
          <pc:docMk/>
          <pc:sldMk cId="0" sldId="328"/>
        </pc:sldMkLst>
      </pc:sldChg>
      <pc:sldChg chg="del">
        <pc:chgData name="Sylvain LIMOUZIN" userId="ed0cb233-c2d8-4a5d-9b97-c285542b2ac8" providerId="ADAL" clId="{257E82B1-BCEA-4BB9-950C-9CE178E95AE1}" dt="2023-07-08T13:51:59.218" v="3799" actId="47"/>
        <pc:sldMkLst>
          <pc:docMk/>
          <pc:sldMk cId="2861095771" sldId="361"/>
        </pc:sldMkLst>
      </pc:sldChg>
      <pc:sldChg chg="modSp mod ord">
        <pc:chgData name="Sylvain LIMOUZIN" userId="ed0cb233-c2d8-4a5d-9b97-c285542b2ac8" providerId="ADAL" clId="{257E82B1-BCEA-4BB9-950C-9CE178E95AE1}" dt="2023-07-07T15:32:47.669" v="914"/>
        <pc:sldMkLst>
          <pc:docMk/>
          <pc:sldMk cId="1273826029" sldId="362"/>
        </pc:sldMkLst>
        <pc:spChg chg="mod">
          <ac:chgData name="Sylvain LIMOUZIN" userId="ed0cb233-c2d8-4a5d-9b97-c285542b2ac8" providerId="ADAL" clId="{257E82B1-BCEA-4BB9-950C-9CE178E95AE1}" dt="2023-07-07T15:05:42.973" v="58" actId="20577"/>
          <ac:spMkLst>
            <pc:docMk/>
            <pc:sldMk cId="1273826029" sldId="362"/>
            <ac:spMk id="5" creationId="{B4C213B0-6D09-1C70-6651-5D7057F44D65}"/>
          </ac:spMkLst>
        </pc:spChg>
      </pc:sldChg>
      <pc:sldChg chg="del">
        <pc:chgData name="Sylvain LIMOUZIN" userId="ed0cb233-c2d8-4a5d-9b97-c285542b2ac8" providerId="ADAL" clId="{257E82B1-BCEA-4BB9-950C-9CE178E95AE1}" dt="2023-07-08T13:51:59.939" v="3800" actId="47"/>
        <pc:sldMkLst>
          <pc:docMk/>
          <pc:sldMk cId="0" sldId="363"/>
        </pc:sldMkLst>
      </pc:sldChg>
      <pc:sldChg chg="add del">
        <pc:chgData name="Sylvain LIMOUZIN" userId="ed0cb233-c2d8-4a5d-9b97-c285542b2ac8" providerId="ADAL" clId="{257E82B1-BCEA-4BB9-950C-9CE178E95AE1}" dt="2023-07-08T13:51:51.195" v="3791" actId="47"/>
        <pc:sldMkLst>
          <pc:docMk/>
          <pc:sldMk cId="2256832994" sldId="364"/>
        </pc:sldMkLst>
      </pc:sldChg>
      <pc:sldChg chg="del">
        <pc:chgData name="Sylvain LIMOUZIN" userId="ed0cb233-c2d8-4a5d-9b97-c285542b2ac8" providerId="ADAL" clId="{257E82B1-BCEA-4BB9-950C-9CE178E95AE1}" dt="2023-07-08T13:52:03.313" v="3803" actId="47"/>
        <pc:sldMkLst>
          <pc:docMk/>
          <pc:sldMk cId="963099218" sldId="371"/>
        </pc:sldMkLst>
      </pc:sldChg>
      <pc:sldChg chg="modSp add mod">
        <pc:chgData name="Sylvain LIMOUZIN" userId="ed0cb233-c2d8-4a5d-9b97-c285542b2ac8" providerId="ADAL" clId="{257E82B1-BCEA-4BB9-950C-9CE178E95AE1}" dt="2023-07-07T15:35:40.608" v="958" actId="20577"/>
        <pc:sldMkLst>
          <pc:docMk/>
          <pc:sldMk cId="4134405183" sldId="372"/>
        </pc:sldMkLst>
        <pc:spChg chg="mod">
          <ac:chgData name="Sylvain LIMOUZIN" userId="ed0cb233-c2d8-4a5d-9b97-c285542b2ac8" providerId="ADAL" clId="{257E82B1-BCEA-4BB9-950C-9CE178E95AE1}" dt="2023-07-07T15:35:40.608" v="958" actId="20577"/>
          <ac:spMkLst>
            <pc:docMk/>
            <pc:sldMk cId="4134405183" sldId="372"/>
            <ac:spMk id="5" creationId="{B4C213B0-6D09-1C70-6651-5D7057F44D65}"/>
          </ac:spMkLst>
        </pc:spChg>
      </pc:sldChg>
      <pc:sldChg chg="modSp add mod">
        <pc:chgData name="Sylvain LIMOUZIN" userId="ed0cb233-c2d8-4a5d-9b97-c285542b2ac8" providerId="ADAL" clId="{257E82B1-BCEA-4BB9-950C-9CE178E95AE1}" dt="2023-07-07T16:05:55.987" v="1728" actId="1076"/>
        <pc:sldMkLst>
          <pc:docMk/>
          <pc:sldMk cId="1888095774" sldId="373"/>
        </pc:sldMkLst>
        <pc:spChg chg="mod">
          <ac:chgData name="Sylvain LIMOUZIN" userId="ed0cb233-c2d8-4a5d-9b97-c285542b2ac8" providerId="ADAL" clId="{257E82B1-BCEA-4BB9-950C-9CE178E95AE1}" dt="2023-07-07T16:05:55.987" v="1728" actId="1076"/>
          <ac:spMkLst>
            <pc:docMk/>
            <pc:sldMk cId="1888095774" sldId="373"/>
            <ac:spMk id="5" creationId="{B4C213B0-6D09-1C70-6651-5D7057F44D65}"/>
          </ac:spMkLst>
        </pc:spChg>
      </pc:sldChg>
      <pc:sldChg chg="add del">
        <pc:chgData name="Sylvain LIMOUZIN" userId="ed0cb233-c2d8-4a5d-9b97-c285542b2ac8" providerId="ADAL" clId="{257E82B1-BCEA-4BB9-950C-9CE178E95AE1}" dt="2023-07-07T15:36:00.822" v="963" actId="47"/>
        <pc:sldMkLst>
          <pc:docMk/>
          <pc:sldMk cId="3390567420" sldId="373"/>
        </pc:sldMkLst>
      </pc:sldChg>
      <pc:sldChg chg="modSp add mod">
        <pc:chgData name="Sylvain LIMOUZIN" userId="ed0cb233-c2d8-4a5d-9b97-c285542b2ac8" providerId="ADAL" clId="{257E82B1-BCEA-4BB9-950C-9CE178E95AE1}" dt="2023-07-07T16:18:23.619" v="2063" actId="20577"/>
        <pc:sldMkLst>
          <pc:docMk/>
          <pc:sldMk cId="95073018" sldId="374"/>
        </pc:sldMkLst>
        <pc:spChg chg="mod">
          <ac:chgData name="Sylvain LIMOUZIN" userId="ed0cb233-c2d8-4a5d-9b97-c285542b2ac8" providerId="ADAL" clId="{257E82B1-BCEA-4BB9-950C-9CE178E95AE1}" dt="2023-07-07T16:18:23.619" v="2063" actId="20577"/>
          <ac:spMkLst>
            <pc:docMk/>
            <pc:sldMk cId="95073018" sldId="374"/>
            <ac:spMk id="5" creationId="{B4C213B0-6D09-1C70-6651-5D7057F44D65}"/>
          </ac:spMkLst>
        </pc:spChg>
      </pc:sldChg>
      <pc:sldChg chg="modSp add mod">
        <pc:chgData name="Sylvain LIMOUZIN" userId="ed0cb233-c2d8-4a5d-9b97-c285542b2ac8" providerId="ADAL" clId="{257E82B1-BCEA-4BB9-950C-9CE178E95AE1}" dt="2023-07-07T16:19:23.099" v="2133" actId="20577"/>
        <pc:sldMkLst>
          <pc:docMk/>
          <pc:sldMk cId="874066396" sldId="375"/>
        </pc:sldMkLst>
        <pc:spChg chg="mod">
          <ac:chgData name="Sylvain LIMOUZIN" userId="ed0cb233-c2d8-4a5d-9b97-c285542b2ac8" providerId="ADAL" clId="{257E82B1-BCEA-4BB9-950C-9CE178E95AE1}" dt="2023-07-07T16:19:23.099" v="2133" actId="20577"/>
          <ac:spMkLst>
            <pc:docMk/>
            <pc:sldMk cId="874066396" sldId="375"/>
            <ac:spMk id="5" creationId="{B4C213B0-6D09-1C70-6651-5D7057F44D65}"/>
          </ac:spMkLst>
        </pc:spChg>
      </pc:sldChg>
      <pc:sldMasterChg chg="addSldLayout delSldLayout">
        <pc:chgData name="Sylvain LIMOUZIN" userId="ed0cb233-c2d8-4a5d-9b97-c285542b2ac8" providerId="ADAL" clId="{257E82B1-BCEA-4BB9-950C-9CE178E95AE1}" dt="2023-07-08T13:52:05.930" v="3805" actId="47"/>
        <pc:sldMasterMkLst>
          <pc:docMk/>
          <pc:sldMasterMk cId="1994128224" sldId="2147483648"/>
        </pc:sldMasterMkLst>
        <pc:sldLayoutChg chg="add del">
          <pc:chgData name="Sylvain LIMOUZIN" userId="ed0cb233-c2d8-4a5d-9b97-c285542b2ac8" providerId="ADAL" clId="{257E82B1-BCEA-4BB9-950C-9CE178E95AE1}" dt="2023-07-08T13:52:05.930" v="3805" actId="47"/>
          <pc:sldLayoutMkLst>
            <pc:docMk/>
            <pc:sldMasterMk cId="1994128224" sldId="2147483648"/>
            <pc:sldLayoutMk cId="2426909857" sldId="2147483668"/>
          </pc:sldLayoutMkLst>
        </pc:sldLayoutChg>
        <pc:sldLayoutChg chg="del">
          <pc:chgData name="Sylvain LIMOUZIN" userId="ed0cb233-c2d8-4a5d-9b97-c285542b2ac8" providerId="ADAL" clId="{257E82B1-BCEA-4BB9-950C-9CE178E95AE1}" dt="2023-07-08T13:51:57.534" v="3797" actId="47"/>
          <pc:sldLayoutMkLst>
            <pc:docMk/>
            <pc:sldMasterMk cId="1994128224" sldId="2147483648"/>
            <pc:sldLayoutMk cId="39530104" sldId="2147483679"/>
          </pc:sldLayoutMkLst>
        </pc:sldLayoutChg>
        <pc:sldLayoutChg chg="del">
          <pc:chgData name="Sylvain LIMOUZIN" userId="ed0cb233-c2d8-4a5d-9b97-c285542b2ac8" providerId="ADAL" clId="{257E82B1-BCEA-4BB9-950C-9CE178E95AE1}" dt="2023-07-08T13:51:56.663" v="3796" actId="47"/>
          <pc:sldLayoutMkLst>
            <pc:docMk/>
            <pc:sldMasterMk cId="1994128224" sldId="2147483648"/>
            <pc:sldLayoutMk cId="3957805411" sldId="2147483680"/>
          </pc:sldLayoutMkLst>
        </pc:sldLayoutChg>
        <pc:sldLayoutChg chg="del">
          <pc:chgData name="Sylvain LIMOUZIN" userId="ed0cb233-c2d8-4a5d-9b97-c285542b2ac8" providerId="ADAL" clId="{257E82B1-BCEA-4BB9-950C-9CE178E95AE1}" dt="2023-07-08T13:52:02.253" v="3802" actId="47"/>
          <pc:sldLayoutMkLst>
            <pc:docMk/>
            <pc:sldMasterMk cId="1994128224" sldId="2147483648"/>
            <pc:sldLayoutMk cId="3307370575" sldId="2147483683"/>
          </pc:sldLayoutMkLst>
        </pc:sldLayoutChg>
        <pc:sldLayoutChg chg="del">
          <pc:chgData name="Sylvain LIMOUZIN" userId="ed0cb233-c2d8-4a5d-9b97-c285542b2ac8" providerId="ADAL" clId="{257E82B1-BCEA-4BB9-950C-9CE178E95AE1}" dt="2023-07-08T13:52:00.694" v="3801" actId="47"/>
          <pc:sldLayoutMkLst>
            <pc:docMk/>
            <pc:sldMasterMk cId="1994128224" sldId="2147483648"/>
            <pc:sldLayoutMk cId="261281885" sldId="2147483684"/>
          </pc:sldLayoutMkLst>
        </pc:sldLayoutChg>
        <pc:sldLayoutChg chg="del">
          <pc:chgData name="Sylvain LIMOUZIN" userId="ed0cb233-c2d8-4a5d-9b97-c285542b2ac8" providerId="ADAL" clId="{257E82B1-BCEA-4BB9-950C-9CE178E95AE1}" dt="2023-07-08T13:51:54.463" v="3794" actId="47"/>
          <pc:sldLayoutMkLst>
            <pc:docMk/>
            <pc:sldMasterMk cId="1994128224" sldId="2147483648"/>
            <pc:sldLayoutMk cId="561059010" sldId="2147483685"/>
          </pc:sldLayoutMkLst>
        </pc:sldLayoutChg>
        <pc:sldLayoutChg chg="del">
          <pc:chgData name="Sylvain LIMOUZIN" userId="ed0cb233-c2d8-4a5d-9b97-c285542b2ac8" providerId="ADAL" clId="{257E82B1-BCEA-4BB9-950C-9CE178E95AE1}" dt="2023-07-08T13:51:53.623" v="3793" actId="47"/>
          <pc:sldLayoutMkLst>
            <pc:docMk/>
            <pc:sldMasterMk cId="1994128224" sldId="2147483648"/>
            <pc:sldLayoutMk cId="4194946471" sldId="2147483686"/>
          </pc:sldLayoutMkLst>
        </pc:sldLayoutChg>
        <pc:sldLayoutChg chg="del">
          <pc:chgData name="Sylvain LIMOUZIN" userId="ed0cb233-c2d8-4a5d-9b97-c285542b2ac8" providerId="ADAL" clId="{257E82B1-BCEA-4BB9-950C-9CE178E95AE1}" dt="2023-07-08T13:51:45.435" v="3788" actId="47"/>
          <pc:sldLayoutMkLst>
            <pc:docMk/>
            <pc:sldMasterMk cId="1994128224" sldId="2147483648"/>
            <pc:sldLayoutMk cId="3293640774" sldId="2147483688"/>
          </pc:sldLayoutMkLst>
        </pc:sldLayoutChg>
        <pc:sldLayoutChg chg="del">
          <pc:chgData name="Sylvain LIMOUZIN" userId="ed0cb233-c2d8-4a5d-9b97-c285542b2ac8" providerId="ADAL" clId="{257E82B1-BCEA-4BB9-950C-9CE178E95AE1}" dt="2023-07-07T16:17:14.595" v="2011" actId="47"/>
          <pc:sldLayoutMkLst>
            <pc:docMk/>
            <pc:sldMasterMk cId="1994128224" sldId="2147483648"/>
            <pc:sldLayoutMk cId="189876489" sldId="2147483689"/>
          </pc:sldLayoutMkLst>
        </pc:sldLayoutChg>
        <pc:sldLayoutChg chg="del">
          <pc:chgData name="Sylvain LIMOUZIN" userId="ed0cb233-c2d8-4a5d-9b97-c285542b2ac8" providerId="ADAL" clId="{257E82B1-BCEA-4BB9-950C-9CE178E95AE1}" dt="2023-07-08T13:51:59.939" v="3800" actId="47"/>
          <pc:sldLayoutMkLst>
            <pc:docMk/>
            <pc:sldMasterMk cId="1994128224" sldId="2147483648"/>
            <pc:sldLayoutMk cId="3214998379" sldId="2147483690"/>
          </pc:sldLayoutMkLst>
        </pc:sldLayoutChg>
        <pc:sldLayoutChg chg="del">
          <pc:chgData name="Sylvain LIMOUZIN" userId="ed0cb233-c2d8-4a5d-9b97-c285542b2ac8" providerId="ADAL" clId="{257E82B1-BCEA-4BB9-950C-9CE178E95AE1}" dt="2023-07-08T13:52:03.313" v="3803" actId="47"/>
          <pc:sldLayoutMkLst>
            <pc:docMk/>
            <pc:sldMasterMk cId="1994128224" sldId="2147483648"/>
            <pc:sldLayoutMk cId="4119490505" sldId="2147483695"/>
          </pc:sldLayoutMkLst>
        </pc:sldLayoutChg>
      </pc:sldMasterChg>
    </pc:docChg>
  </pc:docChgLst>
  <pc:docChgLst>
    <pc:chgData name="Sylvain LIMOUZIN" userId="ed0cb233-c2d8-4a5d-9b97-c285542b2ac8" providerId="ADAL" clId="{99E7AF5A-1D96-445D-A924-AA22E2988045}"/>
    <pc:docChg chg="custSel addSld delSld modSld">
      <pc:chgData name="Sylvain LIMOUZIN" userId="ed0cb233-c2d8-4a5d-9b97-c285542b2ac8" providerId="ADAL" clId="{99E7AF5A-1D96-445D-A924-AA22E2988045}" dt="2023-08-24T11:01:39.721" v="60" actId="14100"/>
      <pc:docMkLst>
        <pc:docMk/>
      </pc:docMkLst>
      <pc:sldChg chg="del">
        <pc:chgData name="Sylvain LIMOUZIN" userId="ed0cb233-c2d8-4a5d-9b97-c285542b2ac8" providerId="ADAL" clId="{99E7AF5A-1D96-445D-A924-AA22E2988045}" dt="2023-08-24T11:00:01.109" v="1" actId="47"/>
        <pc:sldMkLst>
          <pc:docMk/>
          <pc:sldMk cId="1676785108" sldId="256"/>
        </pc:sldMkLst>
      </pc:sldChg>
      <pc:sldChg chg="del">
        <pc:chgData name="Sylvain LIMOUZIN" userId="ed0cb233-c2d8-4a5d-9b97-c285542b2ac8" providerId="ADAL" clId="{99E7AF5A-1D96-445D-A924-AA22E2988045}" dt="2023-08-24T11:01:06.981" v="51" actId="47"/>
        <pc:sldMkLst>
          <pc:docMk/>
          <pc:sldMk cId="1409042220" sldId="258"/>
        </pc:sldMkLst>
      </pc:sldChg>
      <pc:sldChg chg="del">
        <pc:chgData name="Sylvain LIMOUZIN" userId="ed0cb233-c2d8-4a5d-9b97-c285542b2ac8" providerId="ADAL" clId="{99E7AF5A-1D96-445D-A924-AA22E2988045}" dt="2023-08-24T11:01:02.087" v="47" actId="47"/>
        <pc:sldMkLst>
          <pc:docMk/>
          <pc:sldMk cId="3614412475" sldId="262"/>
        </pc:sldMkLst>
      </pc:sldChg>
      <pc:sldChg chg="del">
        <pc:chgData name="Sylvain LIMOUZIN" userId="ed0cb233-c2d8-4a5d-9b97-c285542b2ac8" providerId="ADAL" clId="{99E7AF5A-1D96-445D-A924-AA22E2988045}" dt="2023-08-24T11:01:05.121" v="49" actId="47"/>
        <pc:sldMkLst>
          <pc:docMk/>
          <pc:sldMk cId="4062941944" sldId="266"/>
        </pc:sldMkLst>
      </pc:sldChg>
      <pc:sldChg chg="modSp mod">
        <pc:chgData name="Sylvain LIMOUZIN" userId="ed0cb233-c2d8-4a5d-9b97-c285542b2ac8" providerId="ADAL" clId="{99E7AF5A-1D96-445D-A924-AA22E2988045}" dt="2023-08-24T11:01:39.721" v="60" actId="14100"/>
        <pc:sldMkLst>
          <pc:docMk/>
          <pc:sldMk cId="220643750" sldId="269"/>
        </pc:sldMkLst>
        <pc:spChg chg="mod">
          <ac:chgData name="Sylvain LIMOUZIN" userId="ed0cb233-c2d8-4a5d-9b97-c285542b2ac8" providerId="ADAL" clId="{99E7AF5A-1D96-445D-A924-AA22E2988045}" dt="2023-08-24T11:01:39.721" v="60" actId="14100"/>
          <ac:spMkLst>
            <pc:docMk/>
            <pc:sldMk cId="220643750" sldId="269"/>
            <ac:spMk id="45" creationId="{70FF4ACE-73FA-5179-A0CB-FA786BC61C37}"/>
          </ac:spMkLst>
        </pc:spChg>
        <pc:spChg chg="mod">
          <ac:chgData name="Sylvain LIMOUZIN" userId="ed0cb233-c2d8-4a5d-9b97-c285542b2ac8" providerId="ADAL" clId="{99E7AF5A-1D96-445D-A924-AA22E2988045}" dt="2023-08-24T11:00:48.615" v="45" actId="5793"/>
          <ac:spMkLst>
            <pc:docMk/>
            <pc:sldMk cId="220643750" sldId="269"/>
            <ac:spMk id="46" creationId="{384614A2-6371-2F34-0436-E2984D08DDE5}"/>
          </ac:spMkLst>
        </pc:spChg>
      </pc:sldChg>
      <pc:sldChg chg="del">
        <pc:chgData name="Sylvain LIMOUZIN" userId="ed0cb233-c2d8-4a5d-9b97-c285542b2ac8" providerId="ADAL" clId="{99E7AF5A-1D96-445D-A924-AA22E2988045}" dt="2023-08-24T11:00:26.096" v="40" actId="47"/>
        <pc:sldMkLst>
          <pc:docMk/>
          <pc:sldMk cId="1953878100" sldId="275"/>
        </pc:sldMkLst>
      </pc:sldChg>
      <pc:sldChg chg="del">
        <pc:chgData name="Sylvain LIMOUZIN" userId="ed0cb233-c2d8-4a5d-9b97-c285542b2ac8" providerId="ADAL" clId="{99E7AF5A-1D96-445D-A924-AA22E2988045}" dt="2023-08-24T11:00:27.593" v="42" actId="47"/>
        <pc:sldMkLst>
          <pc:docMk/>
          <pc:sldMk cId="1589191451" sldId="285"/>
        </pc:sldMkLst>
      </pc:sldChg>
      <pc:sldChg chg="del">
        <pc:chgData name="Sylvain LIMOUZIN" userId="ed0cb233-c2d8-4a5d-9b97-c285542b2ac8" providerId="ADAL" clId="{99E7AF5A-1D96-445D-A924-AA22E2988045}" dt="2023-08-24T11:00:26.854" v="41" actId="47"/>
        <pc:sldMkLst>
          <pc:docMk/>
          <pc:sldMk cId="1273826029" sldId="362"/>
        </pc:sldMkLst>
      </pc:sldChg>
      <pc:sldChg chg="del">
        <pc:chgData name="Sylvain LIMOUZIN" userId="ed0cb233-c2d8-4a5d-9b97-c285542b2ac8" providerId="ADAL" clId="{99E7AF5A-1D96-445D-A924-AA22E2988045}" dt="2023-08-24T11:00:29.402" v="43" actId="47"/>
        <pc:sldMkLst>
          <pc:docMk/>
          <pc:sldMk cId="4134405183" sldId="372"/>
        </pc:sldMkLst>
      </pc:sldChg>
      <pc:sldChg chg="del">
        <pc:chgData name="Sylvain LIMOUZIN" userId="ed0cb233-c2d8-4a5d-9b97-c285542b2ac8" providerId="ADAL" clId="{99E7AF5A-1D96-445D-A924-AA22E2988045}" dt="2023-08-24T11:01:01.136" v="46" actId="47"/>
        <pc:sldMkLst>
          <pc:docMk/>
          <pc:sldMk cId="1888095774" sldId="373"/>
        </pc:sldMkLst>
      </pc:sldChg>
      <pc:sldChg chg="del">
        <pc:chgData name="Sylvain LIMOUZIN" userId="ed0cb233-c2d8-4a5d-9b97-c285542b2ac8" providerId="ADAL" clId="{99E7AF5A-1D96-445D-A924-AA22E2988045}" dt="2023-08-24T11:01:04.333" v="48" actId="47"/>
        <pc:sldMkLst>
          <pc:docMk/>
          <pc:sldMk cId="95073018" sldId="374"/>
        </pc:sldMkLst>
      </pc:sldChg>
      <pc:sldChg chg="del">
        <pc:chgData name="Sylvain LIMOUZIN" userId="ed0cb233-c2d8-4a5d-9b97-c285542b2ac8" providerId="ADAL" clId="{99E7AF5A-1D96-445D-A924-AA22E2988045}" dt="2023-08-24T11:01:06.034" v="50" actId="47"/>
        <pc:sldMkLst>
          <pc:docMk/>
          <pc:sldMk cId="874066396" sldId="375"/>
        </pc:sldMkLst>
      </pc:sldChg>
      <pc:sldChg chg="modSp add mod">
        <pc:chgData name="Sylvain LIMOUZIN" userId="ed0cb233-c2d8-4a5d-9b97-c285542b2ac8" providerId="ADAL" clId="{99E7AF5A-1D96-445D-A924-AA22E2988045}" dt="2023-08-24T11:00:23.749" v="39" actId="1076"/>
        <pc:sldMkLst>
          <pc:docMk/>
          <pc:sldMk cId="3802807124" sldId="376"/>
        </pc:sldMkLst>
        <pc:spChg chg="mod">
          <ac:chgData name="Sylvain LIMOUZIN" userId="ed0cb233-c2d8-4a5d-9b97-c285542b2ac8" providerId="ADAL" clId="{99E7AF5A-1D96-445D-A924-AA22E2988045}" dt="2023-08-24T11:00:23.749" v="39" actId="1076"/>
          <ac:spMkLst>
            <pc:docMk/>
            <pc:sldMk cId="3802807124" sldId="376"/>
            <ac:spMk id="7" creationId="{46457C4B-F82C-D962-5ECF-B8DA697A214B}"/>
          </ac:spMkLst>
        </pc:spChg>
      </pc:sldChg>
      <pc:sldMasterChg chg="delSldLayout">
        <pc:chgData name="Sylvain LIMOUZIN" userId="ed0cb233-c2d8-4a5d-9b97-c285542b2ac8" providerId="ADAL" clId="{99E7AF5A-1D96-445D-A924-AA22E2988045}" dt="2023-08-24T11:01:06.981" v="51" actId="47"/>
        <pc:sldMasterMkLst>
          <pc:docMk/>
          <pc:sldMasterMk cId="1994128224" sldId="2147483648"/>
        </pc:sldMasterMkLst>
        <pc:sldLayoutChg chg="del">
          <pc:chgData name="Sylvain LIMOUZIN" userId="ed0cb233-c2d8-4a5d-9b97-c285542b2ac8" providerId="ADAL" clId="{99E7AF5A-1D96-445D-A924-AA22E2988045}" dt="2023-08-24T11:01:06.981" v="51" actId="47"/>
          <pc:sldLayoutMkLst>
            <pc:docMk/>
            <pc:sldMasterMk cId="1994128224" sldId="2147483648"/>
            <pc:sldLayoutMk cId="2426909857" sldId="2147483668"/>
          </pc:sldLayoutMkLst>
        </pc:sldLayoutChg>
        <pc:sldLayoutChg chg="del">
          <pc:chgData name="Sylvain LIMOUZIN" userId="ed0cb233-c2d8-4a5d-9b97-c285542b2ac8" providerId="ADAL" clId="{99E7AF5A-1D96-445D-A924-AA22E2988045}" dt="2023-08-24T11:00:27.593" v="42" actId="47"/>
          <pc:sldLayoutMkLst>
            <pc:docMk/>
            <pc:sldMasterMk cId="1994128224" sldId="2147483648"/>
            <pc:sldLayoutMk cId="3208138421" sldId="2147483674"/>
          </pc:sldLayoutMkLst>
        </pc:sldLayoutChg>
        <pc:sldLayoutChg chg="del">
          <pc:chgData name="Sylvain LIMOUZIN" userId="ed0cb233-c2d8-4a5d-9b97-c285542b2ac8" providerId="ADAL" clId="{99E7AF5A-1D96-445D-A924-AA22E2988045}" dt="2023-08-24T11:01:05.121" v="49" actId="47"/>
          <pc:sldLayoutMkLst>
            <pc:docMk/>
            <pc:sldMasterMk cId="1994128224" sldId="2147483648"/>
            <pc:sldLayoutMk cId="2332412042" sldId="2147483676"/>
          </pc:sldLayoutMkLst>
        </pc:sldLayoutChg>
        <pc:sldLayoutChg chg="del">
          <pc:chgData name="Sylvain LIMOUZIN" userId="ed0cb233-c2d8-4a5d-9b97-c285542b2ac8" providerId="ADAL" clId="{99E7AF5A-1D96-445D-A924-AA22E2988045}" dt="2023-08-24T11:01:02.087" v="47" actId="47"/>
          <pc:sldLayoutMkLst>
            <pc:docMk/>
            <pc:sldMasterMk cId="1994128224" sldId="2147483648"/>
            <pc:sldLayoutMk cId="257902213" sldId="2147483681"/>
          </pc:sldLayoutMkLst>
        </pc:sldLayoutChg>
        <pc:sldLayoutChg chg="del">
          <pc:chgData name="Sylvain LIMOUZIN" userId="ed0cb233-c2d8-4a5d-9b97-c285542b2ac8" providerId="ADAL" clId="{99E7AF5A-1D96-445D-A924-AA22E2988045}" dt="2023-08-24T11:01:06.034" v="50" actId="47"/>
          <pc:sldLayoutMkLst>
            <pc:docMk/>
            <pc:sldMasterMk cId="1994128224" sldId="2147483648"/>
            <pc:sldLayoutMk cId="2097470773" sldId="2147483687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2D61CA0F-F8BF-E44F-B0DD-9C68BA4A19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5E0A17C-758E-8052-82FC-D5F1809E90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CD5701-03DC-4762-92C5-EAB685D40254}" type="datetimeFigureOut">
              <a:rPr lang="en-US" smtClean="0"/>
              <a:t>8/24/2023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96D3265-EE5A-988A-5930-CBB54F9A2E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2311AFF-0606-39AB-DF04-6CD4294AF8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A5C00-C642-4BB4-87E3-807018D611F0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229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19CDEC-B5F5-D14C-AB8A-79334E910EE5}" type="datetimeFigureOut">
              <a:rPr lang="fr-FR" smtClean="0"/>
              <a:t>24/08/2023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74401B-9499-9348-92A1-9057C19A2F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487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G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0D76C71-207E-F978-1948-8DE981B35E0C}"/>
              </a:ext>
            </a:extLst>
          </p:cNvPr>
          <p:cNvSpPr/>
          <p:nvPr userDrawn="1"/>
        </p:nvSpPr>
        <p:spPr>
          <a:xfrm>
            <a:off x="0" y="0"/>
            <a:ext cx="12192000" cy="2333297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736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7617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AGE GAR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0D76C71-207E-F978-1948-8DE981B35E0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aphique 5">
            <a:extLst>
              <a:ext uri="{FF2B5EF4-FFF2-40B4-BE49-F238E27FC236}">
                <a16:creationId xmlns:a16="http://schemas.microsoft.com/office/drawing/2014/main" id="{442358EB-774A-7D9B-9F7D-D24344A054D2}"/>
              </a:ext>
            </a:extLst>
          </p:cNvPr>
          <p:cNvGrpSpPr/>
          <p:nvPr userDrawn="1"/>
        </p:nvGrpSpPr>
        <p:grpSpPr>
          <a:xfrm>
            <a:off x="3778664" y="2536145"/>
            <a:ext cx="4634673" cy="1785711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4">
              <a:extLst>
                <a:ext uri="{FF2B5EF4-FFF2-40B4-BE49-F238E27FC236}">
                  <a16:creationId xmlns:a16="http://schemas.microsoft.com/office/drawing/2014/main" id="{DF6841D3-D9E1-A643-7849-A0F6705FF61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orme libre : forme 25">
              <a:extLst>
                <a:ext uri="{FF2B5EF4-FFF2-40B4-BE49-F238E27FC236}">
                  <a16:creationId xmlns:a16="http://schemas.microsoft.com/office/drawing/2014/main" id="{83DE01F1-6C22-51D0-73E3-C2806E31DFCA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orme libre : forme 26">
              <a:extLst>
                <a:ext uri="{FF2B5EF4-FFF2-40B4-BE49-F238E27FC236}">
                  <a16:creationId xmlns:a16="http://schemas.microsoft.com/office/drawing/2014/main" id="{6C6111DE-840C-5A3D-B27B-CA3C2B8B312C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orme libre : forme 27">
              <a:extLst>
                <a:ext uri="{FF2B5EF4-FFF2-40B4-BE49-F238E27FC236}">
                  <a16:creationId xmlns:a16="http://schemas.microsoft.com/office/drawing/2014/main" id="{A27F37FA-A1F3-629C-6841-E66BC024F650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orme libre : forme 28">
              <a:extLst>
                <a:ext uri="{FF2B5EF4-FFF2-40B4-BE49-F238E27FC236}">
                  <a16:creationId xmlns:a16="http://schemas.microsoft.com/office/drawing/2014/main" id="{1ACB7C1A-EBDB-5AE1-3168-430999AA8371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29">
              <a:extLst>
                <a:ext uri="{FF2B5EF4-FFF2-40B4-BE49-F238E27FC236}">
                  <a16:creationId xmlns:a16="http://schemas.microsoft.com/office/drawing/2014/main" id="{F52EF43F-7573-BE8E-460E-EABBAD2C8B67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33">
              <a:extLst>
                <a:ext uri="{FF2B5EF4-FFF2-40B4-BE49-F238E27FC236}">
                  <a16:creationId xmlns:a16="http://schemas.microsoft.com/office/drawing/2014/main" id="{648DF487-DB64-3C32-DE9A-87156A4DF95F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36">
              <a:extLst>
                <a:ext uri="{FF2B5EF4-FFF2-40B4-BE49-F238E27FC236}">
                  <a16:creationId xmlns:a16="http://schemas.microsoft.com/office/drawing/2014/main" id="{AFA6D93F-72AD-C156-0F6D-54298ABFD1C7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orme libre : forme 39">
              <a:extLst>
                <a:ext uri="{FF2B5EF4-FFF2-40B4-BE49-F238E27FC236}">
                  <a16:creationId xmlns:a16="http://schemas.microsoft.com/office/drawing/2014/main" id="{C6945897-1F74-56BB-2372-AA215806563B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55">
              <a:extLst>
                <a:ext uri="{FF2B5EF4-FFF2-40B4-BE49-F238E27FC236}">
                  <a16:creationId xmlns:a16="http://schemas.microsoft.com/office/drawing/2014/main" id="{7418AB99-8452-B5BD-9F19-A48E6CC0040E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56">
              <a:extLst>
                <a:ext uri="{FF2B5EF4-FFF2-40B4-BE49-F238E27FC236}">
                  <a16:creationId xmlns:a16="http://schemas.microsoft.com/office/drawing/2014/main" id="{FDFEEA74-E5FE-80AB-ED6C-D3CA09574522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57">
              <a:extLst>
                <a:ext uri="{FF2B5EF4-FFF2-40B4-BE49-F238E27FC236}">
                  <a16:creationId xmlns:a16="http://schemas.microsoft.com/office/drawing/2014/main" id="{A3A4567E-D2DF-AB7F-65A7-1500165A9B62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ZoneTexte 15">
            <a:extLst>
              <a:ext uri="{FF2B5EF4-FFF2-40B4-BE49-F238E27FC236}">
                <a16:creationId xmlns:a16="http://schemas.microsoft.com/office/drawing/2014/main" id="{2E085D16-CBA5-25D9-1458-A5A62FD66D03}"/>
              </a:ext>
            </a:extLst>
          </p:cNvPr>
          <p:cNvSpPr txBox="1"/>
          <p:nvPr userDrawn="1"/>
        </p:nvSpPr>
        <p:spPr>
          <a:xfrm>
            <a:off x="0" y="5180548"/>
            <a:ext cx="1219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1" dirty="0">
                <a:solidFill>
                  <a:schemeClr val="bg1"/>
                </a:solidFill>
                <a:latin typeface="Montserrat" panose="00000500000000000000" pitchFamily="2" charset="0"/>
              </a:rPr>
              <a:t>www.ffjudo.com</a:t>
            </a:r>
          </a:p>
        </p:txBody>
      </p:sp>
    </p:spTree>
    <p:extLst>
      <p:ext uri="{BB962C8B-B14F-4D97-AF65-F5344CB8AC3E}">
        <p14:creationId xmlns:p14="http://schemas.microsoft.com/office/powerpoint/2010/main" val="1914872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669781B0-923F-701C-A7F8-C6060EAAF40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99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5800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5800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F11EA27-854C-96B1-89A4-E0FEDF68855C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184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2">
            <a:extLst>
              <a:ext uri="{FF2B5EF4-FFF2-40B4-BE49-F238E27FC236}">
                <a16:creationId xmlns:a16="http://schemas.microsoft.com/office/drawing/2014/main" id="{33BBCFD5-D4D6-2E6A-F549-E89723A40F12}"/>
              </a:ext>
            </a:extLst>
          </p:cNvPr>
          <p:cNvSpPr/>
          <p:nvPr userDrawn="1"/>
        </p:nvSpPr>
        <p:spPr>
          <a:xfrm flipH="1">
            <a:off x="0" y="1721109"/>
            <a:ext cx="3676650" cy="436245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B588A36-B1D6-B4B0-72A2-2672CFF35B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007641"/>
            <a:ext cx="5675086" cy="3789386"/>
          </a:xfrm>
          <a:custGeom>
            <a:avLst/>
            <a:gdLst>
              <a:gd name="connsiteX0" fmla="*/ 0 w 4760913"/>
              <a:gd name="connsiteY0" fmla="*/ 0 h 4100513"/>
              <a:gd name="connsiteX1" fmla="*/ 4760913 w 4760913"/>
              <a:gd name="connsiteY1" fmla="*/ 0 h 4100513"/>
              <a:gd name="connsiteX2" fmla="*/ 4760913 w 4760913"/>
              <a:gd name="connsiteY2" fmla="*/ 4100513 h 4100513"/>
              <a:gd name="connsiteX3" fmla="*/ 0 w 4760913"/>
              <a:gd name="connsiteY3" fmla="*/ 4100513 h 410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913" h="4100513">
                <a:moveTo>
                  <a:pt x="0" y="0"/>
                </a:moveTo>
                <a:lnTo>
                  <a:pt x="4760913" y="0"/>
                </a:lnTo>
                <a:lnTo>
                  <a:pt x="4760913" y="4100513"/>
                </a:lnTo>
                <a:lnTo>
                  <a:pt x="0" y="4100513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DDCB72-4D44-7A20-4A4E-EADEE04572D6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D4B084-1C14-9744-A1A8-562DA1A64988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22B175EA-E3F7-AF3E-5491-3BB5A0DD85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10" name="Graphique 5">
            <a:extLst>
              <a:ext uri="{FF2B5EF4-FFF2-40B4-BE49-F238E27FC236}">
                <a16:creationId xmlns:a16="http://schemas.microsoft.com/office/drawing/2014/main" id="{42E194AF-8825-A9AB-8DAA-026CAA64135D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F061E232-E048-01E3-0DD7-3EF29D3F3A90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739D008E-569B-3220-AF25-F059866FEE01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BBEFA3F7-7BF2-79EC-40C4-EA1A8BDB80AB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6F829CBD-192D-B77B-AE3B-07B7A9C452A3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2A22E6D0-332B-4A06-749C-877ED478832B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DCF716D-0809-40CD-990F-DA71EB031246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74BB4EF0-0724-D2EA-EB3E-A72DDA2A168E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E589BA8A-12CB-DEA0-D63F-79C9115BEEF1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6B3EC994-61FD-D928-F222-D92AE74C711E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E7E4447B-7E10-FBD4-18F1-F4D430260753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1C5B0A54-E932-A123-5993-2FE05F90C902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B5B124CE-A8BD-C86C-F09F-8B54457B658A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4012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2">
            <a:extLst>
              <a:ext uri="{FF2B5EF4-FFF2-40B4-BE49-F238E27FC236}">
                <a16:creationId xmlns:a16="http://schemas.microsoft.com/office/drawing/2014/main" id="{0FEE7404-A29A-0072-7127-A65E054C8C01}"/>
              </a:ext>
            </a:extLst>
          </p:cNvPr>
          <p:cNvSpPr/>
          <p:nvPr userDrawn="1"/>
        </p:nvSpPr>
        <p:spPr>
          <a:xfrm flipH="1">
            <a:off x="8515350" y="1694874"/>
            <a:ext cx="3676650" cy="4362450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558213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817845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57CFD981-C36B-4EEA-7143-FF2A6487063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16914" y="1981406"/>
            <a:ext cx="5675086" cy="3789386"/>
          </a:xfrm>
          <a:custGeom>
            <a:avLst/>
            <a:gdLst>
              <a:gd name="connsiteX0" fmla="*/ 0 w 4760913"/>
              <a:gd name="connsiteY0" fmla="*/ 0 h 4100513"/>
              <a:gd name="connsiteX1" fmla="*/ 4760913 w 4760913"/>
              <a:gd name="connsiteY1" fmla="*/ 0 h 4100513"/>
              <a:gd name="connsiteX2" fmla="*/ 4760913 w 4760913"/>
              <a:gd name="connsiteY2" fmla="*/ 4100513 h 4100513"/>
              <a:gd name="connsiteX3" fmla="*/ 0 w 4760913"/>
              <a:gd name="connsiteY3" fmla="*/ 4100513 h 410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913" h="4100513">
                <a:moveTo>
                  <a:pt x="0" y="0"/>
                </a:moveTo>
                <a:lnTo>
                  <a:pt x="4760913" y="0"/>
                </a:lnTo>
                <a:lnTo>
                  <a:pt x="4760913" y="4100513"/>
                </a:lnTo>
                <a:lnTo>
                  <a:pt x="0" y="4100513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E95BDB-71F3-BF29-F5FA-5ABB4C38F277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5EA3C0-A8EF-43BB-E07D-21310EF24929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space réservé du texte 24">
            <a:extLst>
              <a:ext uri="{FF2B5EF4-FFF2-40B4-BE49-F238E27FC236}">
                <a16:creationId xmlns:a16="http://schemas.microsoft.com/office/drawing/2014/main" id="{9D457946-1C79-003F-7E86-C9E8D45395C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10" name="Graphique 5">
            <a:extLst>
              <a:ext uri="{FF2B5EF4-FFF2-40B4-BE49-F238E27FC236}">
                <a16:creationId xmlns:a16="http://schemas.microsoft.com/office/drawing/2014/main" id="{47A936BF-E00E-B4C1-58E7-5851CAE68D9A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CDD3BD57-5919-2806-CD6A-CA0BECFA7EEA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A085BEF7-DAA2-81F1-CC6B-6D68385C3C95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58BA576A-FF62-51D1-98F5-99ED568C26F1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26E4D1F7-BEC7-CF78-944B-587E91F31C6B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C974422D-F6AD-F981-5347-FB4D1BC62D5C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D41119BD-6339-40A4-B1B0-0CA8C59EB22B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CBE5F56E-EAD1-A377-CAF5-92DFA6AFA1EE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360D758E-5DBD-2FA4-4E46-07958A4B57B0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467E1EC7-9DDD-27DB-10FC-892CFA6506A7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CBBFBFF0-0343-677B-C476-B6B728DFF31F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A32AD6A6-A0FD-85A2-3CB6-E615A12FE25E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3757FBD4-868E-6DDD-2116-B80FB9CC8010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91419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DC1951-0FF4-4139-BCF0-F2EE45D575A2}"/>
              </a:ext>
            </a:extLst>
          </p:cNvPr>
          <p:cNvSpPr/>
          <p:nvPr userDrawn="1"/>
        </p:nvSpPr>
        <p:spPr>
          <a:xfrm>
            <a:off x="4498882" y="2231406"/>
            <a:ext cx="3194236" cy="3330136"/>
          </a:xfrm>
          <a:prstGeom prst="roundRect">
            <a:avLst>
              <a:gd name="adj" fmla="val 7366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90A1FDF-153C-4144-858F-8D9EC1833072}"/>
              </a:ext>
            </a:extLst>
          </p:cNvPr>
          <p:cNvSpPr/>
          <p:nvPr userDrawn="1"/>
        </p:nvSpPr>
        <p:spPr>
          <a:xfrm>
            <a:off x="893671" y="2231406"/>
            <a:ext cx="3194236" cy="3330136"/>
          </a:xfrm>
          <a:prstGeom prst="roundRect">
            <a:avLst>
              <a:gd name="adj" fmla="val 5699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F0C27FB-2763-46CD-8859-AFE7DC09F218}"/>
              </a:ext>
            </a:extLst>
          </p:cNvPr>
          <p:cNvSpPr/>
          <p:nvPr userDrawn="1"/>
        </p:nvSpPr>
        <p:spPr>
          <a:xfrm>
            <a:off x="8104096" y="2231406"/>
            <a:ext cx="3194234" cy="3330136"/>
          </a:xfrm>
          <a:prstGeom prst="roundRect">
            <a:avLst>
              <a:gd name="adj" fmla="val 6116"/>
            </a:avLst>
          </a:prstGeom>
          <a:gradFill flip="none" rotWithShape="1"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228600" dist="114300" dir="2700000" algn="tl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460802F-698F-4B76-B1FF-3ED8E03CCDB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221" y="2308348"/>
            <a:ext cx="3047556" cy="2104641"/>
          </a:xfrm>
          <a:custGeom>
            <a:avLst/>
            <a:gdLst>
              <a:gd name="connsiteX0" fmla="*/ 150755 w 3047556"/>
              <a:gd name="connsiteY0" fmla="*/ 0 h 2104641"/>
              <a:gd name="connsiteX1" fmla="*/ 2896801 w 3047556"/>
              <a:gd name="connsiteY1" fmla="*/ 0 h 2104641"/>
              <a:gd name="connsiteX2" fmla="*/ 3047556 w 3047556"/>
              <a:gd name="connsiteY2" fmla="*/ 150755 h 2104641"/>
              <a:gd name="connsiteX3" fmla="*/ 3047556 w 3047556"/>
              <a:gd name="connsiteY3" fmla="*/ 2104641 h 2104641"/>
              <a:gd name="connsiteX4" fmla="*/ 0 w 3047556"/>
              <a:gd name="connsiteY4" fmla="*/ 2104641 h 2104641"/>
              <a:gd name="connsiteX5" fmla="*/ 0 w 3047556"/>
              <a:gd name="connsiteY5" fmla="*/ 150755 h 2104641"/>
              <a:gd name="connsiteX6" fmla="*/ 150755 w 3047556"/>
              <a:gd name="connsiteY6" fmla="*/ 0 h 210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7556" h="2104641">
                <a:moveTo>
                  <a:pt x="150755" y="0"/>
                </a:moveTo>
                <a:lnTo>
                  <a:pt x="2896801" y="0"/>
                </a:lnTo>
                <a:cubicBezTo>
                  <a:pt x="2980061" y="0"/>
                  <a:pt x="3047556" y="67495"/>
                  <a:pt x="3047556" y="150755"/>
                </a:cubicBezTo>
                <a:lnTo>
                  <a:pt x="3047556" y="2104641"/>
                </a:lnTo>
                <a:lnTo>
                  <a:pt x="0" y="2104641"/>
                </a:lnTo>
                <a:lnTo>
                  <a:pt x="0" y="150755"/>
                </a:lnTo>
                <a:cubicBezTo>
                  <a:pt x="0" y="67495"/>
                  <a:pt x="67495" y="0"/>
                  <a:pt x="150755" y="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15A13EF4-4B8A-4492-8247-407E03BB28A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177434" y="2308348"/>
            <a:ext cx="3047556" cy="2104641"/>
          </a:xfrm>
          <a:custGeom>
            <a:avLst/>
            <a:gdLst>
              <a:gd name="connsiteX0" fmla="*/ 150755 w 3047556"/>
              <a:gd name="connsiteY0" fmla="*/ 0 h 2104641"/>
              <a:gd name="connsiteX1" fmla="*/ 2896801 w 3047556"/>
              <a:gd name="connsiteY1" fmla="*/ 0 h 2104641"/>
              <a:gd name="connsiteX2" fmla="*/ 3047556 w 3047556"/>
              <a:gd name="connsiteY2" fmla="*/ 150755 h 2104641"/>
              <a:gd name="connsiteX3" fmla="*/ 3047556 w 3047556"/>
              <a:gd name="connsiteY3" fmla="*/ 2104641 h 2104641"/>
              <a:gd name="connsiteX4" fmla="*/ 0 w 3047556"/>
              <a:gd name="connsiteY4" fmla="*/ 2104641 h 2104641"/>
              <a:gd name="connsiteX5" fmla="*/ 0 w 3047556"/>
              <a:gd name="connsiteY5" fmla="*/ 150755 h 2104641"/>
              <a:gd name="connsiteX6" fmla="*/ 150755 w 3047556"/>
              <a:gd name="connsiteY6" fmla="*/ 0 h 210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7556" h="2104641">
                <a:moveTo>
                  <a:pt x="150755" y="0"/>
                </a:moveTo>
                <a:lnTo>
                  <a:pt x="2896801" y="0"/>
                </a:lnTo>
                <a:cubicBezTo>
                  <a:pt x="2980061" y="0"/>
                  <a:pt x="3047556" y="67495"/>
                  <a:pt x="3047556" y="150755"/>
                </a:cubicBezTo>
                <a:lnTo>
                  <a:pt x="3047556" y="2104641"/>
                </a:lnTo>
                <a:lnTo>
                  <a:pt x="0" y="2104641"/>
                </a:lnTo>
                <a:lnTo>
                  <a:pt x="0" y="150755"/>
                </a:lnTo>
                <a:cubicBezTo>
                  <a:pt x="0" y="67495"/>
                  <a:pt x="67495" y="0"/>
                  <a:pt x="150755" y="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9490D3A-FD08-4F8B-9AFA-11F938D0A7A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7010" y="2308348"/>
            <a:ext cx="3047556" cy="2104641"/>
          </a:xfrm>
          <a:custGeom>
            <a:avLst/>
            <a:gdLst>
              <a:gd name="connsiteX0" fmla="*/ 150755 w 3047556"/>
              <a:gd name="connsiteY0" fmla="*/ 0 h 2104641"/>
              <a:gd name="connsiteX1" fmla="*/ 2896801 w 3047556"/>
              <a:gd name="connsiteY1" fmla="*/ 0 h 2104641"/>
              <a:gd name="connsiteX2" fmla="*/ 3047556 w 3047556"/>
              <a:gd name="connsiteY2" fmla="*/ 150755 h 2104641"/>
              <a:gd name="connsiteX3" fmla="*/ 3047556 w 3047556"/>
              <a:gd name="connsiteY3" fmla="*/ 2104641 h 2104641"/>
              <a:gd name="connsiteX4" fmla="*/ 0 w 3047556"/>
              <a:gd name="connsiteY4" fmla="*/ 2104641 h 2104641"/>
              <a:gd name="connsiteX5" fmla="*/ 0 w 3047556"/>
              <a:gd name="connsiteY5" fmla="*/ 150755 h 2104641"/>
              <a:gd name="connsiteX6" fmla="*/ 150755 w 3047556"/>
              <a:gd name="connsiteY6" fmla="*/ 0 h 2104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47556" h="2104641">
                <a:moveTo>
                  <a:pt x="150755" y="0"/>
                </a:moveTo>
                <a:lnTo>
                  <a:pt x="2896801" y="0"/>
                </a:lnTo>
                <a:cubicBezTo>
                  <a:pt x="2980061" y="0"/>
                  <a:pt x="3047556" y="67495"/>
                  <a:pt x="3047556" y="150755"/>
                </a:cubicBezTo>
                <a:lnTo>
                  <a:pt x="3047556" y="2104641"/>
                </a:lnTo>
                <a:lnTo>
                  <a:pt x="0" y="2104641"/>
                </a:lnTo>
                <a:lnTo>
                  <a:pt x="0" y="150755"/>
                </a:lnTo>
                <a:cubicBezTo>
                  <a:pt x="0" y="67495"/>
                  <a:pt x="67495" y="0"/>
                  <a:pt x="150755" y="0"/>
                </a:cubicBez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E14B3E9-3BA3-6BD8-B4EE-CD5D1B8C8759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54A215B-FF98-ADE2-8272-1BAA2A493A72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Espace réservé du texte 24">
            <a:extLst>
              <a:ext uri="{FF2B5EF4-FFF2-40B4-BE49-F238E27FC236}">
                <a16:creationId xmlns:a16="http://schemas.microsoft.com/office/drawing/2014/main" id="{07449DBA-5031-DAD1-CA4D-C6716E93BB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2" y="399419"/>
            <a:ext cx="3958367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32" name="Graphique 5">
            <a:extLst>
              <a:ext uri="{FF2B5EF4-FFF2-40B4-BE49-F238E27FC236}">
                <a16:creationId xmlns:a16="http://schemas.microsoft.com/office/drawing/2014/main" id="{48F1AE4A-562E-BEF4-E4C9-88033E56A74D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3" name="Forme libre : forme 32">
              <a:extLst>
                <a:ext uri="{FF2B5EF4-FFF2-40B4-BE49-F238E27FC236}">
                  <a16:creationId xmlns:a16="http://schemas.microsoft.com/office/drawing/2014/main" id="{8F0D7183-BD67-A741-3D6C-957CBF765BAB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id="{9400B853-923F-D0C2-2FBA-01138AE2B412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orme libre : forme 34">
              <a:extLst>
                <a:ext uri="{FF2B5EF4-FFF2-40B4-BE49-F238E27FC236}">
                  <a16:creationId xmlns:a16="http://schemas.microsoft.com/office/drawing/2014/main" id="{49D885D0-096A-D8DD-754D-E042ECF42FAD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orme libre : forme 35">
              <a:extLst>
                <a:ext uri="{FF2B5EF4-FFF2-40B4-BE49-F238E27FC236}">
                  <a16:creationId xmlns:a16="http://schemas.microsoft.com/office/drawing/2014/main" id="{1ACD2210-CE8C-EFEB-20E0-83CC2662AA8C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orme libre : forme 36">
              <a:extLst>
                <a:ext uri="{FF2B5EF4-FFF2-40B4-BE49-F238E27FC236}">
                  <a16:creationId xmlns:a16="http://schemas.microsoft.com/office/drawing/2014/main" id="{29D24465-902C-6097-4111-2DA465D2068C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orme libre : forme 37">
              <a:extLst>
                <a:ext uri="{FF2B5EF4-FFF2-40B4-BE49-F238E27FC236}">
                  <a16:creationId xmlns:a16="http://schemas.microsoft.com/office/drawing/2014/main" id="{4065ACA9-1CBD-083B-E068-F9CCFDF8A4C6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orme libre : forme 38">
              <a:extLst>
                <a:ext uri="{FF2B5EF4-FFF2-40B4-BE49-F238E27FC236}">
                  <a16:creationId xmlns:a16="http://schemas.microsoft.com/office/drawing/2014/main" id="{C409F38D-B87F-6FF7-B2CC-5E34A945E1A2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orme libre : forme 39">
              <a:extLst>
                <a:ext uri="{FF2B5EF4-FFF2-40B4-BE49-F238E27FC236}">
                  <a16:creationId xmlns:a16="http://schemas.microsoft.com/office/drawing/2014/main" id="{DD701880-3655-1420-7D40-1AA64E24E615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orme libre : forme 40">
              <a:extLst>
                <a:ext uri="{FF2B5EF4-FFF2-40B4-BE49-F238E27FC236}">
                  <a16:creationId xmlns:a16="http://schemas.microsoft.com/office/drawing/2014/main" id="{B0C9323C-9402-42D4-41FD-D7710D08056F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orme libre : forme 41">
              <a:extLst>
                <a:ext uri="{FF2B5EF4-FFF2-40B4-BE49-F238E27FC236}">
                  <a16:creationId xmlns:a16="http://schemas.microsoft.com/office/drawing/2014/main" id="{E506C87D-029C-F6D4-C652-4DE184A895D9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orme libre : forme 42">
              <a:extLst>
                <a:ext uri="{FF2B5EF4-FFF2-40B4-BE49-F238E27FC236}">
                  <a16:creationId xmlns:a16="http://schemas.microsoft.com/office/drawing/2014/main" id="{B955D259-9D75-2B35-0EAC-0BA45BC7363B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Forme libre : forme 43">
              <a:extLst>
                <a:ext uri="{FF2B5EF4-FFF2-40B4-BE49-F238E27FC236}">
                  <a16:creationId xmlns:a16="http://schemas.microsoft.com/office/drawing/2014/main" id="{23E9B93B-9862-1825-39BC-B9221C7AD4FB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13012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C4DA38FB-BA30-30EE-7CD6-4CC02B343F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6178" y="963302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3C51B9F5-9C2D-FCA4-40EB-005F4EAB0C6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06178" y="2222934"/>
            <a:ext cx="4422775" cy="32657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DC8BDB7-35C2-F4E3-44D7-7D9D422E33A3}"/>
              </a:ext>
            </a:extLst>
          </p:cNvPr>
          <p:cNvSpPr/>
          <p:nvPr userDrawn="1"/>
        </p:nvSpPr>
        <p:spPr>
          <a:xfrm>
            <a:off x="0" y="6768663"/>
            <a:ext cx="12192000" cy="89338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9BB0824-9A05-389E-A76D-8DF6FE254F70}"/>
              </a:ext>
            </a:extLst>
          </p:cNvPr>
          <p:cNvSpPr/>
          <p:nvPr userDrawn="1"/>
        </p:nvSpPr>
        <p:spPr>
          <a:xfrm>
            <a:off x="0" y="0"/>
            <a:ext cx="4561952" cy="6857994"/>
          </a:xfrm>
          <a:prstGeom prst="rect">
            <a:avLst/>
          </a:prstGeom>
          <a:blipFill>
            <a:blip r:embed="rId2"/>
            <a:srcRect/>
            <a:stretch>
              <a:fillRect r="-1670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C2DE8B31-251C-A685-4851-685DDC3E429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3" y="399419"/>
            <a:ext cx="2162978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6" name="Graphique 5">
            <a:extLst>
              <a:ext uri="{FF2B5EF4-FFF2-40B4-BE49-F238E27FC236}">
                <a16:creationId xmlns:a16="http://schemas.microsoft.com/office/drawing/2014/main" id="{8C51D631-C1E6-3DF7-9C7B-FB8B5B0015A5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1EAA3460-1050-B4C6-A168-8CF4D2723F4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F92AB69D-D032-89F3-57CB-7A969F242D04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E46CC450-83F2-D70E-6EC0-5178F747BCAB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7D2392C6-DB79-4608-771C-A72BBF93C6D8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C88D3E8F-DD1A-D58D-67DD-FB5EA7317171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EB6C2951-D591-6B56-F1EC-2060C9F1318B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4E161316-87CB-F898-F560-063788D1BDF4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3DC26D67-B503-9D34-5D36-4DB2AF5FEE27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8848445F-6C77-A8A6-D5CC-387C0BAE27C2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A7F8D972-5026-BBBC-23F8-58D5D3B490DB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63DA9787-8F20-76E3-795C-A2A865C85954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277E9654-7685-C48E-27BC-BFC69B508E95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19715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12EA41F-6AE1-2A0D-2416-F9B6A9BCC092}"/>
              </a:ext>
            </a:extLst>
          </p:cNvPr>
          <p:cNvSpPr/>
          <p:nvPr userDrawn="1"/>
        </p:nvSpPr>
        <p:spPr>
          <a:xfrm>
            <a:off x="-9415" y="0"/>
            <a:ext cx="12192000" cy="983536"/>
          </a:xfrm>
          <a:prstGeom prst="rect">
            <a:avLst/>
          </a:prstGeom>
          <a:gradFill>
            <a:gsLst>
              <a:gs pos="0">
                <a:srgbClr val="0A0096"/>
              </a:gs>
              <a:gs pos="100000">
                <a:schemeClr val="tx1"/>
              </a:gs>
            </a:gsLst>
            <a:path path="circle">
              <a:fillToRect l="100000" t="10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3A639221-F0E0-05C3-6B0F-1ED748B3D78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20403" y="399419"/>
            <a:ext cx="3067700" cy="3413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grpSp>
        <p:nvGrpSpPr>
          <p:cNvPr id="12" name="Graphique 5">
            <a:extLst>
              <a:ext uri="{FF2B5EF4-FFF2-40B4-BE49-F238E27FC236}">
                <a16:creationId xmlns:a16="http://schemas.microsoft.com/office/drawing/2014/main" id="{7C9DC067-E33C-44A9-9A49-3C001F4AF67F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8E02538A-1C09-0ACF-0913-FD7FF2C0B587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8805FBE6-AF2E-6AB2-843B-86FD88C5961F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31B8CD5D-5B41-A6D6-FC4B-7802050D3FBE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25221996-4F8D-DEDB-7CA2-3CA2D07A0D3C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878B9D91-D9B0-C97A-965E-69594EF9F2A8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orme libre : forme 17">
              <a:extLst>
                <a:ext uri="{FF2B5EF4-FFF2-40B4-BE49-F238E27FC236}">
                  <a16:creationId xmlns:a16="http://schemas.microsoft.com/office/drawing/2014/main" id="{FFB0E11E-EF79-C154-6D99-B3946AD4EC9E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orme libre : forme 18">
              <a:extLst>
                <a:ext uri="{FF2B5EF4-FFF2-40B4-BE49-F238E27FC236}">
                  <a16:creationId xmlns:a16="http://schemas.microsoft.com/office/drawing/2014/main" id="{14DF7F92-A98E-4CF1-B89C-2FD0635DC6BC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orme libre : forme 19">
              <a:extLst>
                <a:ext uri="{FF2B5EF4-FFF2-40B4-BE49-F238E27FC236}">
                  <a16:creationId xmlns:a16="http://schemas.microsoft.com/office/drawing/2014/main" id="{8CE22CDC-C5E1-65FD-21A0-94CCF7F9E00F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orme libre : forme 20">
              <a:extLst>
                <a:ext uri="{FF2B5EF4-FFF2-40B4-BE49-F238E27FC236}">
                  <a16:creationId xmlns:a16="http://schemas.microsoft.com/office/drawing/2014/main" id="{11959A7A-6C76-5083-D1DC-7AF65A397282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1">
              <a:extLst>
                <a:ext uri="{FF2B5EF4-FFF2-40B4-BE49-F238E27FC236}">
                  <a16:creationId xmlns:a16="http://schemas.microsoft.com/office/drawing/2014/main" id="{C3E27D3B-0BB9-EFEE-295B-6E67F37A02C7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orme libre : forme 22">
              <a:extLst>
                <a:ext uri="{FF2B5EF4-FFF2-40B4-BE49-F238E27FC236}">
                  <a16:creationId xmlns:a16="http://schemas.microsoft.com/office/drawing/2014/main" id="{070E6D21-2CD8-6246-6594-E6D9F67EEE80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orme libre : forme 23">
              <a:extLst>
                <a:ext uri="{FF2B5EF4-FFF2-40B4-BE49-F238E27FC236}">
                  <a16:creationId xmlns:a16="http://schemas.microsoft.com/office/drawing/2014/main" id="{CC6AE2AD-8454-C591-BB8B-F10D61AAE05C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cxnSp>
        <p:nvCxnSpPr>
          <p:cNvPr id="2" name="Straight Connector 27">
            <a:extLst>
              <a:ext uri="{FF2B5EF4-FFF2-40B4-BE49-F238E27FC236}">
                <a16:creationId xmlns:a16="http://schemas.microsoft.com/office/drawing/2014/main" id="{FA3AD3D5-17C5-3CCA-CCB4-DD55262ADD2E}"/>
              </a:ext>
            </a:extLst>
          </p:cNvPr>
          <p:cNvCxnSpPr>
            <a:cxnSpLocks/>
          </p:cNvCxnSpPr>
          <p:nvPr userDrawn="1"/>
        </p:nvCxnSpPr>
        <p:spPr>
          <a:xfrm>
            <a:off x="7010400" y="983536"/>
            <a:ext cx="0" cy="5874464"/>
          </a:xfrm>
          <a:prstGeom prst="line">
            <a:avLst/>
          </a:prstGeom>
          <a:ln w="19050">
            <a:solidFill>
              <a:srgbClr val="0A009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ampungan Gambar 7"/>
          <p:cNvSpPr>
            <a:spLocks noGrp="1"/>
          </p:cNvSpPr>
          <p:nvPr>
            <p:ph type="pic" sz="quarter" idx="10"/>
          </p:nvPr>
        </p:nvSpPr>
        <p:spPr>
          <a:xfrm>
            <a:off x="6095996" y="1530430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en-ID" noProof="0"/>
          </a:p>
        </p:txBody>
      </p:sp>
      <p:sp>
        <p:nvSpPr>
          <p:cNvPr id="11" name="Tampungan Gambar 10"/>
          <p:cNvSpPr>
            <a:spLocks noGrp="1"/>
          </p:cNvSpPr>
          <p:nvPr>
            <p:ph type="pic" sz="quarter" idx="11"/>
          </p:nvPr>
        </p:nvSpPr>
        <p:spPr>
          <a:xfrm>
            <a:off x="6095997" y="4314823"/>
            <a:ext cx="1828800" cy="1828800"/>
          </a:xfrm>
          <a:custGeom>
            <a:avLst/>
            <a:gdLst>
              <a:gd name="connsiteX0" fmla="*/ 914400 w 1828800"/>
              <a:gd name="connsiteY0" fmla="*/ 0 h 1828800"/>
              <a:gd name="connsiteX1" fmla="*/ 1828800 w 1828800"/>
              <a:gd name="connsiteY1" fmla="*/ 914400 h 1828800"/>
              <a:gd name="connsiteX2" fmla="*/ 914400 w 1828800"/>
              <a:gd name="connsiteY2" fmla="*/ 1828800 h 1828800"/>
              <a:gd name="connsiteX3" fmla="*/ 0 w 1828800"/>
              <a:gd name="connsiteY3" fmla="*/ 914400 h 1828800"/>
              <a:gd name="connsiteX4" fmla="*/ 914400 w 1828800"/>
              <a:gd name="connsiteY4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8800" h="1828800">
                <a:moveTo>
                  <a:pt x="914400" y="0"/>
                </a:moveTo>
                <a:cubicBezTo>
                  <a:pt x="1419409" y="0"/>
                  <a:pt x="1828800" y="409391"/>
                  <a:pt x="1828800" y="914400"/>
                </a:cubicBezTo>
                <a:cubicBezTo>
                  <a:pt x="1828800" y="1419409"/>
                  <a:pt x="1419409" y="1828800"/>
                  <a:pt x="914400" y="1828800"/>
                </a:cubicBezTo>
                <a:cubicBezTo>
                  <a:pt x="409391" y="1828800"/>
                  <a:pt x="0" y="1419409"/>
                  <a:pt x="0" y="914400"/>
                </a:cubicBezTo>
                <a:cubicBezTo>
                  <a:pt x="0" y="409391"/>
                  <a:pt x="409391" y="0"/>
                  <a:pt x="914400" y="0"/>
                </a:cubicBez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pPr lvl="0"/>
            <a:endParaRPr lang="en-ID" noProof="0"/>
          </a:p>
        </p:txBody>
      </p:sp>
      <p:sp>
        <p:nvSpPr>
          <p:cNvPr id="4" name="Espace réservé du texte 5">
            <a:extLst>
              <a:ext uri="{FF2B5EF4-FFF2-40B4-BE49-F238E27FC236}">
                <a16:creationId xmlns:a16="http://schemas.microsoft.com/office/drawing/2014/main" id="{D3FC4A2A-B543-F15E-F02C-8688D31225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558213"/>
            <a:ext cx="4422775" cy="92242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Titre</a:t>
            </a:r>
            <a:endParaRPr lang="en-US" dirty="0"/>
          </a:p>
        </p:txBody>
      </p:sp>
      <p:sp>
        <p:nvSpPr>
          <p:cNvPr id="5" name="Espace réservé du texte 7">
            <a:extLst>
              <a:ext uri="{FF2B5EF4-FFF2-40B4-BE49-F238E27FC236}">
                <a16:creationId xmlns:a16="http://schemas.microsoft.com/office/drawing/2014/main" id="{7A7BC7A1-96FD-9B68-D25C-0E512AE2B30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588572"/>
            <a:ext cx="4422775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 dirty="0"/>
              <a:t>Textes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837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Image 37" descr="Une image contenant personne&#10;&#10;Description générée automatiquement">
            <a:extLst>
              <a:ext uri="{FF2B5EF4-FFF2-40B4-BE49-F238E27FC236}">
                <a16:creationId xmlns:a16="http://schemas.microsoft.com/office/drawing/2014/main" id="{7142965D-48CE-8ED8-C64A-55EB9DD670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39"/>
          <a:stretch/>
        </p:blipFill>
        <p:spPr>
          <a:xfrm>
            <a:off x="0" y="-14"/>
            <a:ext cx="8214698" cy="7106651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322700AD-ED8F-3552-2BFD-A1220804D635}"/>
              </a:ext>
            </a:extLst>
          </p:cNvPr>
          <p:cNvSpPr/>
          <p:nvPr userDrawn="1"/>
        </p:nvSpPr>
        <p:spPr>
          <a:xfrm>
            <a:off x="-2229788" y="-48123"/>
            <a:ext cx="7690196" cy="6981359"/>
          </a:xfrm>
          <a:prstGeom prst="rect">
            <a:avLst/>
          </a:prstGeom>
          <a:solidFill>
            <a:srgbClr val="CFCFCF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C9E007-359E-5E38-DF92-8C2A5E82213D}"/>
              </a:ext>
            </a:extLst>
          </p:cNvPr>
          <p:cNvSpPr/>
          <p:nvPr userDrawn="1"/>
        </p:nvSpPr>
        <p:spPr>
          <a:xfrm>
            <a:off x="-783124" y="-6"/>
            <a:ext cx="13896958" cy="6857998"/>
          </a:xfrm>
          <a:prstGeom prst="rect">
            <a:avLst/>
          </a:prstGeom>
          <a:gradFill flip="none" rotWithShape="1">
            <a:gsLst>
              <a:gs pos="20000">
                <a:schemeClr val="tx1">
                  <a:alpha val="0"/>
                </a:schemeClr>
              </a:gs>
              <a:gs pos="100000">
                <a:schemeClr val="tx1">
                  <a:alpha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7DCF423-0ABB-18F0-C64F-A6E7E67043BF}"/>
              </a:ext>
            </a:extLst>
          </p:cNvPr>
          <p:cNvSpPr/>
          <p:nvPr userDrawn="1"/>
        </p:nvSpPr>
        <p:spPr>
          <a:xfrm>
            <a:off x="5460999" y="0"/>
            <a:ext cx="12192000" cy="6858000"/>
          </a:xfrm>
          <a:prstGeom prst="rect">
            <a:avLst/>
          </a:prstGeom>
          <a:blipFill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6255AC-D58D-9657-DBFD-F5D94389D6CC}"/>
              </a:ext>
            </a:extLst>
          </p:cNvPr>
          <p:cNvSpPr/>
          <p:nvPr userDrawn="1"/>
        </p:nvSpPr>
        <p:spPr>
          <a:xfrm>
            <a:off x="5461000" y="0"/>
            <a:ext cx="6731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3C9AA8A-8BD7-DE04-AA56-0E390A246553}"/>
              </a:ext>
            </a:extLst>
          </p:cNvPr>
          <p:cNvCxnSpPr>
            <a:cxnSpLocks/>
          </p:cNvCxnSpPr>
          <p:nvPr userDrawn="1"/>
        </p:nvCxnSpPr>
        <p:spPr>
          <a:xfrm>
            <a:off x="5461000" y="464324"/>
            <a:ext cx="0" cy="6858000"/>
          </a:xfrm>
          <a:prstGeom prst="line">
            <a:avLst/>
          </a:prstGeom>
          <a:ln w="3175" cmpd="sng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691F75BA-D44B-7B46-B5B0-00CE76A06666}"/>
              </a:ext>
            </a:extLst>
          </p:cNvPr>
          <p:cNvSpPr/>
          <p:nvPr userDrawn="1"/>
        </p:nvSpPr>
        <p:spPr>
          <a:xfrm>
            <a:off x="8846925" y="-592052"/>
            <a:ext cx="6736256" cy="7478104"/>
          </a:xfrm>
          <a:prstGeom prst="rect">
            <a:avLst/>
          </a:prstGeom>
          <a:blipFill>
            <a:blip r:embed="rId4"/>
            <a:srcRect/>
            <a:stretch>
              <a:fillRect r="-16700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A0683759-1298-6B5C-3D12-3A45C79C6D8F}"/>
              </a:ext>
            </a:extLst>
          </p:cNvPr>
          <p:cNvGrpSpPr/>
          <p:nvPr userDrawn="1"/>
        </p:nvGrpSpPr>
        <p:grpSpPr>
          <a:xfrm>
            <a:off x="2057400" y="0"/>
            <a:ext cx="10134600" cy="7322310"/>
            <a:chOff x="2057400" y="0"/>
            <a:chExt cx="10134600" cy="7322310"/>
          </a:xfrm>
        </p:grpSpPr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770F28D-DF62-AABE-7B9E-A9D1B2B488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0"/>
              <a:ext cx="0" cy="685800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2F8A135D-2078-DBC0-6078-3EDA830DF6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2286000"/>
              <a:ext cx="10134600" cy="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78F17176-49D2-8F2C-D140-AA3C53F68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4572000"/>
              <a:ext cx="10134600" cy="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0C0F2366-8D89-6AD7-575C-A2A01F4735D7}"/>
                </a:ext>
              </a:extLst>
            </p:cNvPr>
            <p:cNvGrpSpPr/>
            <p:nvPr userDrawn="1"/>
          </p:nvGrpSpPr>
          <p:grpSpPr>
            <a:xfrm>
              <a:off x="5298367" y="4409367"/>
              <a:ext cx="325266" cy="325266"/>
              <a:chOff x="3702812" y="3957930"/>
              <a:chExt cx="722375" cy="722376"/>
            </a:xfrm>
          </p:grpSpPr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25BF04A4-731E-538A-F51E-445828D3CD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914F4401-D769-5920-9FC8-E43702D27E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C8A585FB-DD04-ABAA-3B9B-C5B7E5560F3D}"/>
                </a:ext>
              </a:extLst>
            </p:cNvPr>
            <p:cNvGrpSpPr/>
            <p:nvPr userDrawn="1"/>
          </p:nvGrpSpPr>
          <p:grpSpPr>
            <a:xfrm>
              <a:off x="5298367" y="2123367"/>
              <a:ext cx="325266" cy="325266"/>
              <a:chOff x="3702812" y="3957930"/>
              <a:chExt cx="722375" cy="722376"/>
            </a:xfrm>
          </p:grpSpPr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85090B78-54AB-EEA8-3F63-9204BDA0A8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4128C1D9-8400-DE60-2C0C-16183F4FE9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33A880DE-57FD-DF14-2A50-F0B81C6B5686}"/>
                </a:ext>
              </a:extLst>
            </p:cNvPr>
            <p:cNvGrpSpPr/>
            <p:nvPr userDrawn="1"/>
          </p:nvGrpSpPr>
          <p:grpSpPr>
            <a:xfrm>
              <a:off x="8675240" y="4405354"/>
              <a:ext cx="325266" cy="325266"/>
              <a:chOff x="3702812" y="3957930"/>
              <a:chExt cx="722375" cy="722376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1D7C75A3-BA81-9CC3-ACE0-EC5D335A1D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17F71881-6008-7025-C592-B7E1170F23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BA0E71E5-8531-B751-07CF-8CAEFA262086}"/>
                </a:ext>
              </a:extLst>
            </p:cNvPr>
            <p:cNvGrpSpPr/>
            <p:nvPr userDrawn="1"/>
          </p:nvGrpSpPr>
          <p:grpSpPr>
            <a:xfrm>
              <a:off x="8675240" y="2119354"/>
              <a:ext cx="325266" cy="325266"/>
              <a:chOff x="3702812" y="3957930"/>
              <a:chExt cx="722375" cy="722376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DEA30C95-71D7-8D4C-2888-E2666A8067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1B99547A-B9EC-6C27-6F58-A3BF74187B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1E71E57F-FA77-F4B3-B7AE-1FCD579C77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37281" y="464310"/>
              <a:ext cx="0" cy="685800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aphique 5">
            <a:extLst>
              <a:ext uri="{FF2B5EF4-FFF2-40B4-BE49-F238E27FC236}">
                <a16:creationId xmlns:a16="http://schemas.microsoft.com/office/drawing/2014/main" id="{E141D82B-4FB6-2C84-0328-E87E11864092}"/>
              </a:ext>
            </a:extLst>
          </p:cNvPr>
          <p:cNvGrpSpPr/>
          <p:nvPr userDrawn="1"/>
        </p:nvGrpSpPr>
        <p:grpSpPr>
          <a:xfrm>
            <a:off x="427731" y="283894"/>
            <a:ext cx="1072833" cy="413356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">
              <a:extLst>
                <a:ext uri="{FF2B5EF4-FFF2-40B4-BE49-F238E27FC236}">
                  <a16:creationId xmlns:a16="http://schemas.microsoft.com/office/drawing/2014/main" id="{1F6FA6F4-7E28-20B8-7477-E3F484DD8EE5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" name="Forme libre : forme 6">
              <a:extLst>
                <a:ext uri="{FF2B5EF4-FFF2-40B4-BE49-F238E27FC236}">
                  <a16:creationId xmlns:a16="http://schemas.microsoft.com/office/drawing/2014/main" id="{5554D862-C942-0B43-1BB5-8D61ADBF8F5E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7">
              <a:extLst>
                <a:ext uri="{FF2B5EF4-FFF2-40B4-BE49-F238E27FC236}">
                  <a16:creationId xmlns:a16="http://schemas.microsoft.com/office/drawing/2014/main" id="{8FC85D26-7375-6261-954D-4180ED6ABB50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8">
              <a:extLst>
                <a:ext uri="{FF2B5EF4-FFF2-40B4-BE49-F238E27FC236}">
                  <a16:creationId xmlns:a16="http://schemas.microsoft.com/office/drawing/2014/main" id="{513F8E8C-51AA-E93B-AED9-8CFECA647A82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6161A481-29FD-4D2F-0B15-FBD31F02CAD4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orme libre : forme 10">
              <a:extLst>
                <a:ext uri="{FF2B5EF4-FFF2-40B4-BE49-F238E27FC236}">
                  <a16:creationId xmlns:a16="http://schemas.microsoft.com/office/drawing/2014/main" id="{537ABFD7-C9C1-665C-3047-BA0D80B8903E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orme libre : forme 11">
              <a:extLst>
                <a:ext uri="{FF2B5EF4-FFF2-40B4-BE49-F238E27FC236}">
                  <a16:creationId xmlns:a16="http://schemas.microsoft.com/office/drawing/2014/main" id="{33942E1C-AD97-3C3B-B3CA-8E0667D1AFCB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orme libre : forme 12">
              <a:extLst>
                <a:ext uri="{FF2B5EF4-FFF2-40B4-BE49-F238E27FC236}">
                  <a16:creationId xmlns:a16="http://schemas.microsoft.com/office/drawing/2014/main" id="{4C71C1C6-36A1-8D66-A153-42FE808936FA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orme libre : forme 13">
              <a:extLst>
                <a:ext uri="{FF2B5EF4-FFF2-40B4-BE49-F238E27FC236}">
                  <a16:creationId xmlns:a16="http://schemas.microsoft.com/office/drawing/2014/main" id="{341904DB-261A-3A98-6C2A-2688A48A54AD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orme libre : forme 14">
              <a:extLst>
                <a:ext uri="{FF2B5EF4-FFF2-40B4-BE49-F238E27FC236}">
                  <a16:creationId xmlns:a16="http://schemas.microsoft.com/office/drawing/2014/main" id="{869FEE30-CFC5-716C-63D9-F1CD7F62C09F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orme libre : forme 15">
              <a:extLst>
                <a:ext uri="{FF2B5EF4-FFF2-40B4-BE49-F238E27FC236}">
                  <a16:creationId xmlns:a16="http://schemas.microsoft.com/office/drawing/2014/main" id="{FBEB3B22-EBAD-2D80-0CFC-8FE3FFF8B927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orme libre : forme 16">
              <a:extLst>
                <a:ext uri="{FF2B5EF4-FFF2-40B4-BE49-F238E27FC236}">
                  <a16:creationId xmlns:a16="http://schemas.microsoft.com/office/drawing/2014/main" id="{9CAC550E-57E2-25CF-11E8-010CEB5076A3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4976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412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92" r:id="rId2"/>
    <p:sldLayoutId id="2147483669" r:id="rId3"/>
    <p:sldLayoutId id="2147483671" r:id="rId4"/>
    <p:sldLayoutId id="2147483670" r:id="rId5"/>
    <p:sldLayoutId id="2147483678" r:id="rId6"/>
    <p:sldLayoutId id="2147483682" r:id="rId7"/>
    <p:sldLayoutId id="2147483694" r:id="rId8"/>
    <p:sldLayoutId id="2147483666" r:id="rId9"/>
    <p:sldLayoutId id="214748369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hyperlink" Target="https://dev.licences-ffjudo.com/GuideJudoScolaire/index.html?c=911850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aphique 5">
            <a:extLst>
              <a:ext uri="{FF2B5EF4-FFF2-40B4-BE49-F238E27FC236}">
                <a16:creationId xmlns:a16="http://schemas.microsoft.com/office/drawing/2014/main" id="{E4DB78A9-86EC-3739-453F-F316182CEBB0}"/>
              </a:ext>
            </a:extLst>
          </p:cNvPr>
          <p:cNvGrpSpPr/>
          <p:nvPr/>
        </p:nvGrpSpPr>
        <p:grpSpPr>
          <a:xfrm>
            <a:off x="4791697" y="731245"/>
            <a:ext cx="2608604" cy="1005079"/>
            <a:chOff x="7443242" y="1620581"/>
            <a:chExt cx="1782855" cy="686921"/>
          </a:xfrm>
          <a:solidFill>
            <a:schemeClr val="bg1"/>
          </a:solidFill>
        </p:grpSpPr>
        <p:sp>
          <p:nvSpPr>
            <p:cNvPr id="3" name="Forme libre : forme 24">
              <a:extLst>
                <a:ext uri="{FF2B5EF4-FFF2-40B4-BE49-F238E27FC236}">
                  <a16:creationId xmlns:a16="http://schemas.microsoft.com/office/drawing/2014/main" id="{DD259B16-1DC7-6A9A-5683-D55A1786FE61}"/>
                </a:ext>
              </a:extLst>
            </p:cNvPr>
            <p:cNvSpPr/>
            <p:nvPr/>
          </p:nvSpPr>
          <p:spPr>
            <a:xfrm>
              <a:off x="7937926" y="1718009"/>
              <a:ext cx="164565" cy="218969"/>
            </a:xfrm>
            <a:custGeom>
              <a:avLst/>
              <a:gdLst>
                <a:gd name="connsiteX0" fmla="*/ 61043 w 164565"/>
                <a:gd name="connsiteY0" fmla="*/ 148511 h 218969"/>
                <a:gd name="connsiteX1" fmla="*/ 153907 w 164565"/>
                <a:gd name="connsiteY1" fmla="*/ 148511 h 218969"/>
                <a:gd name="connsiteX2" fmla="*/ 153907 w 164565"/>
                <a:gd name="connsiteY2" fmla="*/ 93663 h 218969"/>
                <a:gd name="connsiteX3" fmla="*/ 61043 w 164565"/>
                <a:gd name="connsiteY3" fmla="*/ 93663 h 218969"/>
                <a:gd name="connsiteX4" fmla="*/ 61043 w 164565"/>
                <a:gd name="connsiteY4" fmla="*/ 57513 h 218969"/>
                <a:gd name="connsiteX5" fmla="*/ 164566 w 164565"/>
                <a:gd name="connsiteY5" fmla="*/ 57513 h 218969"/>
                <a:gd name="connsiteX6" fmla="*/ 164566 w 164565"/>
                <a:gd name="connsiteY6" fmla="*/ 0 h 218969"/>
                <a:gd name="connsiteX7" fmla="*/ 0 w 164565"/>
                <a:gd name="connsiteY7" fmla="*/ 0 h 218969"/>
                <a:gd name="connsiteX8" fmla="*/ 0 w 164565"/>
                <a:gd name="connsiteY8" fmla="*/ 218970 h 218969"/>
                <a:gd name="connsiteX9" fmla="*/ 61043 w 164565"/>
                <a:gd name="connsiteY9" fmla="*/ 218970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4565" h="218969">
                  <a:moveTo>
                    <a:pt x="61043" y="148511"/>
                  </a:moveTo>
                  <a:lnTo>
                    <a:pt x="153907" y="148511"/>
                  </a:lnTo>
                  <a:lnTo>
                    <a:pt x="153907" y="93663"/>
                  </a:lnTo>
                  <a:lnTo>
                    <a:pt x="61043" y="93663"/>
                  </a:lnTo>
                  <a:lnTo>
                    <a:pt x="61043" y="57513"/>
                  </a:lnTo>
                  <a:lnTo>
                    <a:pt x="164566" y="57513"/>
                  </a:ln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61043" y="21897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orme libre : forme 25">
              <a:extLst>
                <a:ext uri="{FF2B5EF4-FFF2-40B4-BE49-F238E27FC236}">
                  <a16:creationId xmlns:a16="http://schemas.microsoft.com/office/drawing/2014/main" id="{12BC0637-FEDA-6622-6E56-F043AADDA334}"/>
                </a:ext>
              </a:extLst>
            </p:cNvPr>
            <p:cNvSpPr/>
            <p:nvPr/>
          </p:nvSpPr>
          <p:spPr>
            <a:xfrm>
              <a:off x="9061531" y="1718009"/>
              <a:ext cx="164565" cy="218969"/>
            </a:xfrm>
            <a:custGeom>
              <a:avLst/>
              <a:gdLst>
                <a:gd name="connsiteX0" fmla="*/ 164566 w 164565"/>
                <a:gd name="connsiteY0" fmla="*/ 55514 h 218969"/>
                <a:gd name="connsiteX1" fmla="*/ 164566 w 164565"/>
                <a:gd name="connsiteY1" fmla="*/ 0 h 218969"/>
                <a:gd name="connsiteX2" fmla="*/ 0 w 164565"/>
                <a:gd name="connsiteY2" fmla="*/ 0 h 218969"/>
                <a:gd name="connsiteX3" fmla="*/ 0 w 164565"/>
                <a:gd name="connsiteY3" fmla="*/ 218970 h 218969"/>
                <a:gd name="connsiteX4" fmla="*/ 164566 w 164565"/>
                <a:gd name="connsiteY4" fmla="*/ 218970 h 218969"/>
                <a:gd name="connsiteX5" fmla="*/ 164566 w 164565"/>
                <a:gd name="connsiteY5" fmla="*/ 163789 h 218969"/>
                <a:gd name="connsiteX6" fmla="*/ 61065 w 164565"/>
                <a:gd name="connsiteY6" fmla="*/ 164011 h 218969"/>
                <a:gd name="connsiteX7" fmla="*/ 61065 w 164565"/>
                <a:gd name="connsiteY7" fmla="*/ 135410 h 218969"/>
                <a:gd name="connsiteX8" fmla="*/ 142094 w 164565"/>
                <a:gd name="connsiteY8" fmla="*/ 135410 h 218969"/>
                <a:gd name="connsiteX9" fmla="*/ 142094 w 164565"/>
                <a:gd name="connsiteY9" fmla="*/ 83449 h 218969"/>
                <a:gd name="connsiteX10" fmla="*/ 61065 w 164565"/>
                <a:gd name="connsiteY10" fmla="*/ 83449 h 218969"/>
                <a:gd name="connsiteX11" fmla="*/ 61065 w 164565"/>
                <a:gd name="connsiteY11" fmla="*/ 55514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4565" h="218969">
                  <a:moveTo>
                    <a:pt x="164566" y="55514"/>
                  </a:moveTo>
                  <a:lnTo>
                    <a:pt x="164566" y="0"/>
                  </a:lnTo>
                  <a:lnTo>
                    <a:pt x="0" y="0"/>
                  </a:lnTo>
                  <a:lnTo>
                    <a:pt x="0" y="218970"/>
                  </a:lnTo>
                  <a:lnTo>
                    <a:pt x="164566" y="218970"/>
                  </a:lnTo>
                  <a:lnTo>
                    <a:pt x="164566" y="163789"/>
                  </a:lnTo>
                  <a:lnTo>
                    <a:pt x="61065" y="164011"/>
                  </a:lnTo>
                  <a:lnTo>
                    <a:pt x="61065" y="135410"/>
                  </a:lnTo>
                  <a:lnTo>
                    <a:pt x="142094" y="135410"/>
                  </a:lnTo>
                  <a:lnTo>
                    <a:pt x="142094" y="83449"/>
                  </a:lnTo>
                  <a:lnTo>
                    <a:pt x="61065" y="83449"/>
                  </a:lnTo>
                  <a:lnTo>
                    <a:pt x="61065" y="55514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orme libre : forme 26">
              <a:extLst>
                <a:ext uri="{FF2B5EF4-FFF2-40B4-BE49-F238E27FC236}">
                  <a16:creationId xmlns:a16="http://schemas.microsoft.com/office/drawing/2014/main" id="{55FE4D57-2424-AC6D-63CE-5215CE134F4C}"/>
                </a:ext>
              </a:extLst>
            </p:cNvPr>
            <p:cNvSpPr/>
            <p:nvPr/>
          </p:nvSpPr>
          <p:spPr>
            <a:xfrm>
              <a:off x="8587175" y="1718032"/>
              <a:ext cx="208066" cy="218947"/>
            </a:xfrm>
            <a:custGeom>
              <a:avLst/>
              <a:gdLst>
                <a:gd name="connsiteX0" fmla="*/ 61287 w 208066"/>
                <a:gd name="connsiteY0" fmla="*/ 97971 h 218947"/>
                <a:gd name="connsiteX1" fmla="*/ 146824 w 208066"/>
                <a:gd name="connsiteY1" fmla="*/ 218948 h 218947"/>
                <a:gd name="connsiteX2" fmla="*/ 208067 w 208066"/>
                <a:gd name="connsiteY2" fmla="*/ 218948 h 218947"/>
                <a:gd name="connsiteX3" fmla="*/ 208067 w 208066"/>
                <a:gd name="connsiteY3" fmla="*/ 0 h 218947"/>
                <a:gd name="connsiteX4" fmla="*/ 146779 w 208066"/>
                <a:gd name="connsiteY4" fmla="*/ 0 h 218947"/>
                <a:gd name="connsiteX5" fmla="*/ 146779 w 208066"/>
                <a:gd name="connsiteY5" fmla="*/ 121665 h 218947"/>
                <a:gd name="connsiteX6" fmla="*/ 60777 w 208066"/>
                <a:gd name="connsiteY6" fmla="*/ 0 h 218947"/>
                <a:gd name="connsiteX7" fmla="*/ 0 w 208066"/>
                <a:gd name="connsiteY7" fmla="*/ 0 h 218947"/>
                <a:gd name="connsiteX8" fmla="*/ 0 w 208066"/>
                <a:gd name="connsiteY8" fmla="*/ 218948 h 218947"/>
                <a:gd name="connsiteX9" fmla="*/ 61287 w 208066"/>
                <a:gd name="connsiteY9" fmla="*/ 218948 h 218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8066" h="218947">
                  <a:moveTo>
                    <a:pt x="61287" y="97971"/>
                  </a:moveTo>
                  <a:lnTo>
                    <a:pt x="146824" y="218948"/>
                  </a:lnTo>
                  <a:lnTo>
                    <a:pt x="208067" y="218948"/>
                  </a:lnTo>
                  <a:lnTo>
                    <a:pt x="208067" y="0"/>
                  </a:lnTo>
                  <a:lnTo>
                    <a:pt x="146779" y="0"/>
                  </a:lnTo>
                  <a:lnTo>
                    <a:pt x="146779" y="121665"/>
                  </a:lnTo>
                  <a:lnTo>
                    <a:pt x="60777" y="0"/>
                  </a:lnTo>
                  <a:lnTo>
                    <a:pt x="0" y="0"/>
                  </a:lnTo>
                  <a:lnTo>
                    <a:pt x="0" y="218948"/>
                  </a:lnTo>
                  <a:lnTo>
                    <a:pt x="61287" y="21894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orme libre : forme 27">
              <a:extLst>
                <a:ext uri="{FF2B5EF4-FFF2-40B4-BE49-F238E27FC236}">
                  <a16:creationId xmlns:a16="http://schemas.microsoft.com/office/drawing/2014/main" id="{C2092B88-FB3A-940C-057A-9B1EB61DF601}"/>
                </a:ext>
              </a:extLst>
            </p:cNvPr>
            <p:cNvSpPr/>
            <p:nvPr/>
          </p:nvSpPr>
          <p:spPr>
            <a:xfrm>
              <a:off x="8368249" y="2003907"/>
              <a:ext cx="209310" cy="218969"/>
            </a:xfrm>
            <a:custGeom>
              <a:avLst/>
              <a:gdLst>
                <a:gd name="connsiteX0" fmla="*/ 104011 w 209310"/>
                <a:gd name="connsiteY0" fmla="*/ 0 h 218969"/>
                <a:gd name="connsiteX1" fmla="*/ 0 w 209310"/>
                <a:gd name="connsiteY1" fmla="*/ 0 h 218969"/>
                <a:gd name="connsiteX2" fmla="*/ 0 w 209310"/>
                <a:gd name="connsiteY2" fmla="*/ 218970 h 218969"/>
                <a:gd name="connsiteX3" fmla="*/ 104011 w 209310"/>
                <a:gd name="connsiteY3" fmla="*/ 218970 h 218969"/>
                <a:gd name="connsiteX4" fmla="*/ 209310 w 209310"/>
                <a:gd name="connsiteY4" fmla="*/ 109740 h 218969"/>
                <a:gd name="connsiteX5" fmla="*/ 104011 w 209310"/>
                <a:gd name="connsiteY5" fmla="*/ 0 h 218969"/>
                <a:gd name="connsiteX6" fmla="*/ 100658 w 209310"/>
                <a:gd name="connsiteY6" fmla="*/ 163811 h 218969"/>
                <a:gd name="connsiteX7" fmla="*/ 61065 w 209310"/>
                <a:gd name="connsiteY7" fmla="*/ 164011 h 218969"/>
                <a:gd name="connsiteX8" fmla="*/ 61065 w 209310"/>
                <a:gd name="connsiteY8" fmla="*/ 55536 h 218969"/>
                <a:gd name="connsiteX9" fmla="*/ 100658 w 209310"/>
                <a:gd name="connsiteY9" fmla="*/ 55536 h 218969"/>
                <a:gd name="connsiteX10" fmla="*/ 144692 w 209310"/>
                <a:gd name="connsiteY10" fmla="*/ 111228 h 218969"/>
                <a:gd name="connsiteX11" fmla="*/ 100658 w 209310"/>
                <a:gd name="connsiteY11" fmla="*/ 163811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9310" h="218969">
                  <a:moveTo>
                    <a:pt x="104011" y="0"/>
                  </a:moveTo>
                  <a:lnTo>
                    <a:pt x="0" y="0"/>
                  </a:lnTo>
                  <a:lnTo>
                    <a:pt x="0" y="218970"/>
                  </a:lnTo>
                  <a:lnTo>
                    <a:pt x="104011" y="218970"/>
                  </a:lnTo>
                  <a:cubicBezTo>
                    <a:pt x="154729" y="218970"/>
                    <a:pt x="209310" y="184795"/>
                    <a:pt x="209310" y="109740"/>
                  </a:cubicBezTo>
                  <a:cubicBezTo>
                    <a:pt x="209310" y="56891"/>
                    <a:pt x="176357" y="0"/>
                    <a:pt x="104011" y="0"/>
                  </a:cubicBezTo>
                  <a:close/>
                  <a:moveTo>
                    <a:pt x="100658" y="163811"/>
                  </a:moveTo>
                  <a:lnTo>
                    <a:pt x="61065" y="164011"/>
                  </a:lnTo>
                  <a:lnTo>
                    <a:pt x="61065" y="55536"/>
                  </a:lnTo>
                  <a:lnTo>
                    <a:pt x="100658" y="55536"/>
                  </a:lnTo>
                  <a:cubicBezTo>
                    <a:pt x="128238" y="55536"/>
                    <a:pt x="144692" y="76365"/>
                    <a:pt x="144692" y="111228"/>
                  </a:cubicBezTo>
                  <a:cubicBezTo>
                    <a:pt x="144714" y="147534"/>
                    <a:pt x="122597" y="163811"/>
                    <a:pt x="100658" y="163811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orme libre : forme 28">
              <a:extLst>
                <a:ext uri="{FF2B5EF4-FFF2-40B4-BE49-F238E27FC236}">
                  <a16:creationId xmlns:a16="http://schemas.microsoft.com/office/drawing/2014/main" id="{981AF35E-BA63-EF62-C808-EDD6C9D7C2F5}"/>
                </a:ext>
              </a:extLst>
            </p:cNvPr>
            <p:cNvSpPr/>
            <p:nvPr/>
          </p:nvSpPr>
          <p:spPr>
            <a:xfrm>
              <a:off x="8593947" y="2000465"/>
              <a:ext cx="228717" cy="225853"/>
            </a:xfrm>
            <a:custGeom>
              <a:avLst/>
              <a:gdLst>
                <a:gd name="connsiteX0" fmla="*/ 114337 w 228717"/>
                <a:gd name="connsiteY0" fmla="*/ 0 h 225853"/>
                <a:gd name="connsiteX1" fmla="*/ 0 w 228717"/>
                <a:gd name="connsiteY1" fmla="*/ 112916 h 225853"/>
                <a:gd name="connsiteX2" fmla="*/ 114337 w 228717"/>
                <a:gd name="connsiteY2" fmla="*/ 225854 h 225853"/>
                <a:gd name="connsiteX3" fmla="*/ 228718 w 228717"/>
                <a:gd name="connsiteY3" fmla="*/ 112916 h 225853"/>
                <a:gd name="connsiteX4" fmla="*/ 114337 w 228717"/>
                <a:gd name="connsiteY4" fmla="*/ 0 h 225853"/>
                <a:gd name="connsiteX5" fmla="*/ 114337 w 228717"/>
                <a:gd name="connsiteY5" fmla="*/ 167142 h 225853"/>
                <a:gd name="connsiteX6" fmla="*/ 64552 w 228717"/>
                <a:gd name="connsiteY6" fmla="*/ 112916 h 225853"/>
                <a:gd name="connsiteX7" fmla="*/ 114337 w 228717"/>
                <a:gd name="connsiteY7" fmla="*/ 58712 h 225853"/>
                <a:gd name="connsiteX8" fmla="*/ 164144 w 228717"/>
                <a:gd name="connsiteY8" fmla="*/ 112916 h 225853"/>
                <a:gd name="connsiteX9" fmla="*/ 114337 w 228717"/>
                <a:gd name="connsiteY9" fmla="*/ 167142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8717" h="225853">
                  <a:moveTo>
                    <a:pt x="114337" y="0"/>
                  </a:moveTo>
                  <a:cubicBezTo>
                    <a:pt x="49163" y="0"/>
                    <a:pt x="0" y="48542"/>
                    <a:pt x="0" y="112916"/>
                  </a:cubicBezTo>
                  <a:cubicBezTo>
                    <a:pt x="0" y="178356"/>
                    <a:pt x="48075" y="225854"/>
                    <a:pt x="114337" y="225854"/>
                  </a:cubicBezTo>
                  <a:cubicBezTo>
                    <a:pt x="180621" y="225854"/>
                    <a:pt x="228718" y="178356"/>
                    <a:pt x="228718" y="112916"/>
                  </a:cubicBezTo>
                  <a:cubicBezTo>
                    <a:pt x="228718" y="48542"/>
                    <a:pt x="179532" y="0"/>
                    <a:pt x="114337" y="0"/>
                  </a:cubicBezTo>
                  <a:close/>
                  <a:moveTo>
                    <a:pt x="114337" y="167142"/>
                  </a:moveTo>
                  <a:cubicBezTo>
                    <a:pt x="85492" y="167142"/>
                    <a:pt x="64552" y="144337"/>
                    <a:pt x="64552" y="112916"/>
                  </a:cubicBezTo>
                  <a:cubicBezTo>
                    <a:pt x="64552" y="81517"/>
                    <a:pt x="85492" y="58712"/>
                    <a:pt x="114337" y="58712"/>
                  </a:cubicBezTo>
                  <a:cubicBezTo>
                    <a:pt x="143204" y="58712"/>
                    <a:pt x="164144" y="81517"/>
                    <a:pt x="164144" y="112916"/>
                  </a:cubicBezTo>
                  <a:cubicBezTo>
                    <a:pt x="164166" y="144337"/>
                    <a:pt x="143204" y="167142"/>
                    <a:pt x="114337" y="16714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orme libre : forme 29">
              <a:extLst>
                <a:ext uri="{FF2B5EF4-FFF2-40B4-BE49-F238E27FC236}">
                  <a16:creationId xmlns:a16="http://schemas.microsoft.com/office/drawing/2014/main" id="{1476E681-6A4B-324E-E90F-37A7FEC702E8}"/>
                </a:ext>
              </a:extLst>
            </p:cNvPr>
            <p:cNvSpPr/>
            <p:nvPr/>
          </p:nvSpPr>
          <p:spPr>
            <a:xfrm>
              <a:off x="8131915" y="2003885"/>
              <a:ext cx="206157" cy="222411"/>
            </a:xfrm>
            <a:custGeom>
              <a:avLst/>
              <a:gdLst>
                <a:gd name="connsiteX0" fmla="*/ 144381 w 206157"/>
                <a:gd name="connsiteY0" fmla="*/ 115425 h 222411"/>
                <a:gd name="connsiteX1" fmla="*/ 102612 w 206157"/>
                <a:gd name="connsiteY1" fmla="*/ 164344 h 222411"/>
                <a:gd name="connsiteX2" fmla="*/ 61776 w 206157"/>
                <a:gd name="connsiteY2" fmla="*/ 115425 h 222411"/>
                <a:gd name="connsiteX3" fmla="*/ 61776 w 206157"/>
                <a:gd name="connsiteY3" fmla="*/ 0 h 222411"/>
                <a:gd name="connsiteX4" fmla="*/ 0 w 206157"/>
                <a:gd name="connsiteY4" fmla="*/ 0 h 222411"/>
                <a:gd name="connsiteX5" fmla="*/ 0 w 206157"/>
                <a:gd name="connsiteY5" fmla="*/ 119600 h 222411"/>
                <a:gd name="connsiteX6" fmla="*/ 102834 w 206157"/>
                <a:gd name="connsiteY6" fmla="*/ 222412 h 222411"/>
                <a:gd name="connsiteX7" fmla="*/ 206157 w 206157"/>
                <a:gd name="connsiteY7" fmla="*/ 119600 h 222411"/>
                <a:gd name="connsiteX8" fmla="*/ 206157 w 206157"/>
                <a:gd name="connsiteY8" fmla="*/ 0 h 222411"/>
                <a:gd name="connsiteX9" fmla="*/ 144381 w 206157"/>
                <a:gd name="connsiteY9" fmla="*/ 0 h 222411"/>
                <a:gd name="connsiteX10" fmla="*/ 144381 w 206157"/>
                <a:gd name="connsiteY10" fmla="*/ 115425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06157" h="222411">
                  <a:moveTo>
                    <a:pt x="144381" y="115425"/>
                  </a:moveTo>
                  <a:cubicBezTo>
                    <a:pt x="144381" y="137742"/>
                    <a:pt x="137142" y="164344"/>
                    <a:pt x="102612" y="164344"/>
                  </a:cubicBezTo>
                  <a:cubicBezTo>
                    <a:pt x="68860" y="164344"/>
                    <a:pt x="61776" y="137742"/>
                    <a:pt x="61776" y="115425"/>
                  </a:cubicBezTo>
                  <a:lnTo>
                    <a:pt x="61776" y="0"/>
                  </a:lnTo>
                  <a:lnTo>
                    <a:pt x="0" y="0"/>
                  </a:lnTo>
                  <a:lnTo>
                    <a:pt x="0" y="119600"/>
                  </a:lnTo>
                  <a:cubicBezTo>
                    <a:pt x="0" y="167031"/>
                    <a:pt x="26935" y="222412"/>
                    <a:pt x="102834" y="222412"/>
                  </a:cubicBezTo>
                  <a:cubicBezTo>
                    <a:pt x="165610" y="222412"/>
                    <a:pt x="206157" y="182064"/>
                    <a:pt x="206157" y="119600"/>
                  </a:cubicBezTo>
                  <a:lnTo>
                    <a:pt x="206157" y="0"/>
                  </a:lnTo>
                  <a:lnTo>
                    <a:pt x="144381" y="0"/>
                  </a:lnTo>
                  <a:lnTo>
                    <a:pt x="144381" y="11542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orme libre : forme 33">
              <a:extLst>
                <a:ext uri="{FF2B5EF4-FFF2-40B4-BE49-F238E27FC236}">
                  <a16:creationId xmlns:a16="http://schemas.microsoft.com/office/drawing/2014/main" id="{3E465781-B315-C1B0-CF82-034B8FD530CD}"/>
                </a:ext>
              </a:extLst>
            </p:cNvPr>
            <p:cNvSpPr/>
            <p:nvPr/>
          </p:nvSpPr>
          <p:spPr>
            <a:xfrm>
              <a:off x="8332032" y="1718009"/>
              <a:ext cx="240509" cy="218969"/>
            </a:xfrm>
            <a:custGeom>
              <a:avLst/>
              <a:gdLst>
                <a:gd name="connsiteX0" fmla="*/ 76743 w 240509"/>
                <a:gd name="connsiteY0" fmla="*/ 187571 h 218969"/>
                <a:gd name="connsiteX1" fmla="*/ 163633 w 240509"/>
                <a:gd name="connsiteY1" fmla="*/ 187571 h 218969"/>
                <a:gd name="connsiteX2" fmla="*/ 173493 w 240509"/>
                <a:gd name="connsiteY2" fmla="*/ 218970 h 218969"/>
                <a:gd name="connsiteX3" fmla="*/ 240509 w 240509"/>
                <a:gd name="connsiteY3" fmla="*/ 218970 h 218969"/>
                <a:gd name="connsiteX4" fmla="*/ 158659 w 240509"/>
                <a:gd name="connsiteY4" fmla="*/ 0 h 218969"/>
                <a:gd name="connsiteX5" fmla="*/ 81206 w 240509"/>
                <a:gd name="connsiteY5" fmla="*/ 0 h 218969"/>
                <a:gd name="connsiteX6" fmla="*/ 0 w 240509"/>
                <a:gd name="connsiteY6" fmla="*/ 218948 h 218969"/>
                <a:gd name="connsiteX7" fmla="*/ 67017 w 240509"/>
                <a:gd name="connsiteY7" fmla="*/ 218970 h 218969"/>
                <a:gd name="connsiteX8" fmla="*/ 76743 w 240509"/>
                <a:gd name="connsiteY8" fmla="*/ 187571 h 218969"/>
                <a:gd name="connsiteX9" fmla="*/ 125018 w 240509"/>
                <a:gd name="connsiteY9" fmla="*/ 64485 h 218969"/>
                <a:gd name="connsiteX10" fmla="*/ 147268 w 240509"/>
                <a:gd name="connsiteY10" fmla="*/ 135388 h 218969"/>
                <a:gd name="connsiteX11" fmla="*/ 92931 w 240509"/>
                <a:gd name="connsiteY11" fmla="*/ 135388 h 218969"/>
                <a:gd name="connsiteX12" fmla="*/ 114892 w 240509"/>
                <a:gd name="connsiteY12" fmla="*/ 64485 h 218969"/>
                <a:gd name="connsiteX13" fmla="*/ 125018 w 240509"/>
                <a:gd name="connsiteY13" fmla="*/ 64485 h 2189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0509" h="218969">
                  <a:moveTo>
                    <a:pt x="76743" y="187571"/>
                  </a:moveTo>
                  <a:lnTo>
                    <a:pt x="163633" y="187571"/>
                  </a:lnTo>
                  <a:lnTo>
                    <a:pt x="173493" y="218970"/>
                  </a:lnTo>
                  <a:lnTo>
                    <a:pt x="240509" y="218970"/>
                  </a:lnTo>
                  <a:lnTo>
                    <a:pt x="158659" y="0"/>
                  </a:lnTo>
                  <a:lnTo>
                    <a:pt x="81206" y="0"/>
                  </a:lnTo>
                  <a:lnTo>
                    <a:pt x="0" y="218948"/>
                  </a:lnTo>
                  <a:lnTo>
                    <a:pt x="67017" y="218970"/>
                  </a:lnTo>
                  <a:lnTo>
                    <a:pt x="76743" y="187571"/>
                  </a:lnTo>
                  <a:close/>
                  <a:moveTo>
                    <a:pt x="125018" y="64485"/>
                  </a:moveTo>
                  <a:lnTo>
                    <a:pt x="147268" y="135388"/>
                  </a:lnTo>
                  <a:lnTo>
                    <a:pt x="92931" y="135388"/>
                  </a:lnTo>
                  <a:lnTo>
                    <a:pt x="114892" y="64485"/>
                  </a:lnTo>
                  <a:lnTo>
                    <a:pt x="125018" y="64485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orme libre : forme 36">
              <a:extLst>
                <a:ext uri="{FF2B5EF4-FFF2-40B4-BE49-F238E27FC236}">
                  <a16:creationId xmlns:a16="http://schemas.microsoft.com/office/drawing/2014/main" id="{BFE9EBF0-AA7C-65F6-CB4C-3EEE40CA2A63}"/>
                </a:ext>
              </a:extLst>
            </p:cNvPr>
            <p:cNvSpPr/>
            <p:nvPr/>
          </p:nvSpPr>
          <p:spPr>
            <a:xfrm>
              <a:off x="8131915" y="1717987"/>
              <a:ext cx="190657" cy="218992"/>
            </a:xfrm>
            <a:custGeom>
              <a:avLst/>
              <a:gdLst>
                <a:gd name="connsiteX0" fmla="*/ 61088 w 190657"/>
                <a:gd name="connsiteY0" fmla="*/ 155329 h 218992"/>
                <a:gd name="connsiteX1" fmla="*/ 69881 w 190657"/>
                <a:gd name="connsiteY1" fmla="*/ 155329 h 218992"/>
                <a:gd name="connsiteX2" fmla="*/ 190658 w 190657"/>
                <a:gd name="connsiteY2" fmla="*/ 218992 h 218992"/>
                <a:gd name="connsiteX3" fmla="*/ 190658 w 190657"/>
                <a:gd name="connsiteY3" fmla="*/ 165654 h 218992"/>
                <a:gd name="connsiteX4" fmla="*/ 127327 w 190657"/>
                <a:gd name="connsiteY4" fmla="*/ 149377 h 218992"/>
                <a:gd name="connsiteX5" fmla="*/ 180288 w 190657"/>
                <a:gd name="connsiteY5" fmla="*/ 76165 h 218992"/>
                <a:gd name="connsiteX6" fmla="*/ 97372 w 190657"/>
                <a:gd name="connsiteY6" fmla="*/ 0 h 218992"/>
                <a:gd name="connsiteX7" fmla="*/ 0 w 190657"/>
                <a:gd name="connsiteY7" fmla="*/ 0 h 218992"/>
                <a:gd name="connsiteX8" fmla="*/ 0 w 190657"/>
                <a:gd name="connsiteY8" fmla="*/ 218970 h 218992"/>
                <a:gd name="connsiteX9" fmla="*/ 61088 w 190657"/>
                <a:gd name="connsiteY9" fmla="*/ 218970 h 218992"/>
                <a:gd name="connsiteX10" fmla="*/ 61088 w 190657"/>
                <a:gd name="connsiteY10" fmla="*/ 155329 h 218992"/>
                <a:gd name="connsiteX11" fmla="*/ 61088 w 190657"/>
                <a:gd name="connsiteY11" fmla="*/ 51140 h 218992"/>
                <a:gd name="connsiteX12" fmla="*/ 86047 w 190657"/>
                <a:gd name="connsiteY12" fmla="*/ 51140 h 218992"/>
                <a:gd name="connsiteX13" fmla="*/ 117890 w 190657"/>
                <a:gd name="connsiteY13" fmla="*/ 77631 h 218992"/>
                <a:gd name="connsiteX14" fmla="*/ 86047 w 190657"/>
                <a:gd name="connsiteY14" fmla="*/ 104122 h 218992"/>
                <a:gd name="connsiteX15" fmla="*/ 61088 w 190657"/>
                <a:gd name="connsiteY15" fmla="*/ 104122 h 218992"/>
                <a:gd name="connsiteX16" fmla="*/ 61088 w 190657"/>
                <a:gd name="connsiteY16" fmla="*/ 51140 h 218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0657" h="218992">
                  <a:moveTo>
                    <a:pt x="61088" y="155329"/>
                  </a:moveTo>
                  <a:lnTo>
                    <a:pt x="69881" y="155329"/>
                  </a:lnTo>
                  <a:cubicBezTo>
                    <a:pt x="87201" y="195343"/>
                    <a:pt x="129392" y="218992"/>
                    <a:pt x="190658" y="218992"/>
                  </a:cubicBezTo>
                  <a:lnTo>
                    <a:pt x="190658" y="165654"/>
                  </a:lnTo>
                  <a:cubicBezTo>
                    <a:pt x="164366" y="165654"/>
                    <a:pt x="140961" y="161435"/>
                    <a:pt x="127327" y="149377"/>
                  </a:cubicBezTo>
                  <a:cubicBezTo>
                    <a:pt x="161102" y="138430"/>
                    <a:pt x="180288" y="112738"/>
                    <a:pt x="180288" y="76165"/>
                  </a:cubicBezTo>
                  <a:cubicBezTo>
                    <a:pt x="180288" y="29556"/>
                    <a:pt x="146202" y="0"/>
                    <a:pt x="97372" y="0"/>
                  </a:cubicBezTo>
                  <a:lnTo>
                    <a:pt x="0" y="0"/>
                  </a:lnTo>
                  <a:lnTo>
                    <a:pt x="0" y="218970"/>
                  </a:lnTo>
                  <a:lnTo>
                    <a:pt x="61088" y="218970"/>
                  </a:lnTo>
                  <a:lnTo>
                    <a:pt x="61088" y="155329"/>
                  </a:lnTo>
                  <a:close/>
                  <a:moveTo>
                    <a:pt x="61088" y="51140"/>
                  </a:moveTo>
                  <a:lnTo>
                    <a:pt x="86047" y="51140"/>
                  </a:lnTo>
                  <a:cubicBezTo>
                    <a:pt x="107164" y="51140"/>
                    <a:pt x="117890" y="60044"/>
                    <a:pt x="117890" y="77631"/>
                  </a:cubicBezTo>
                  <a:cubicBezTo>
                    <a:pt x="117890" y="94707"/>
                    <a:pt x="106587" y="104122"/>
                    <a:pt x="86047" y="104122"/>
                  </a:cubicBezTo>
                  <a:lnTo>
                    <a:pt x="61088" y="104122"/>
                  </a:lnTo>
                  <a:lnTo>
                    <a:pt x="61088" y="51140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orme libre : forme 39">
              <a:extLst>
                <a:ext uri="{FF2B5EF4-FFF2-40B4-BE49-F238E27FC236}">
                  <a16:creationId xmlns:a16="http://schemas.microsoft.com/office/drawing/2014/main" id="{BF7779A1-D271-661B-2D32-5320B0F83A10}"/>
                </a:ext>
              </a:extLst>
            </p:cNvPr>
            <p:cNvSpPr/>
            <p:nvPr/>
          </p:nvSpPr>
          <p:spPr>
            <a:xfrm>
              <a:off x="8820778" y="1714523"/>
              <a:ext cx="217437" cy="225853"/>
            </a:xfrm>
            <a:custGeom>
              <a:avLst/>
              <a:gdLst>
                <a:gd name="connsiteX0" fmla="*/ 159703 w 217437"/>
                <a:gd name="connsiteY0" fmla="*/ 128238 h 225853"/>
                <a:gd name="connsiteX1" fmla="*/ 113049 w 217437"/>
                <a:gd name="connsiteY1" fmla="*/ 167275 h 225853"/>
                <a:gd name="connsiteX2" fmla="*/ 64485 w 217437"/>
                <a:gd name="connsiteY2" fmla="*/ 112938 h 225853"/>
                <a:gd name="connsiteX3" fmla="*/ 113049 w 217437"/>
                <a:gd name="connsiteY3" fmla="*/ 58601 h 225853"/>
                <a:gd name="connsiteX4" fmla="*/ 159703 w 217437"/>
                <a:gd name="connsiteY4" fmla="*/ 98504 h 225853"/>
                <a:gd name="connsiteX5" fmla="*/ 160502 w 217437"/>
                <a:gd name="connsiteY5" fmla="*/ 101546 h 225853"/>
                <a:gd name="connsiteX6" fmla="*/ 215373 w 217437"/>
                <a:gd name="connsiteY6" fmla="*/ 68171 h 225853"/>
                <a:gd name="connsiteX7" fmla="*/ 214529 w 217437"/>
                <a:gd name="connsiteY7" fmla="*/ 66284 h 225853"/>
                <a:gd name="connsiteX8" fmla="*/ 113271 w 217437"/>
                <a:gd name="connsiteY8" fmla="*/ 0 h 225853"/>
                <a:gd name="connsiteX9" fmla="*/ 0 w 217437"/>
                <a:gd name="connsiteY9" fmla="*/ 112916 h 225853"/>
                <a:gd name="connsiteX10" fmla="*/ 113271 w 217437"/>
                <a:gd name="connsiteY10" fmla="*/ 225854 h 225853"/>
                <a:gd name="connsiteX11" fmla="*/ 216616 w 217437"/>
                <a:gd name="connsiteY11" fmla="*/ 155773 h 225853"/>
                <a:gd name="connsiteX12" fmla="*/ 217438 w 217437"/>
                <a:gd name="connsiteY12" fmla="*/ 153752 h 225853"/>
                <a:gd name="connsiteX13" fmla="*/ 160436 w 217437"/>
                <a:gd name="connsiteY13" fmla="*/ 125417 h 225853"/>
                <a:gd name="connsiteX14" fmla="*/ 159703 w 217437"/>
                <a:gd name="connsiteY14" fmla="*/ 128238 h 2258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7437" h="225853">
                  <a:moveTo>
                    <a:pt x="159703" y="128238"/>
                  </a:moveTo>
                  <a:cubicBezTo>
                    <a:pt x="153574" y="151598"/>
                    <a:pt x="134833" y="167275"/>
                    <a:pt x="113049" y="167275"/>
                  </a:cubicBezTo>
                  <a:cubicBezTo>
                    <a:pt x="85825" y="167275"/>
                    <a:pt x="64485" y="143404"/>
                    <a:pt x="64485" y="112938"/>
                  </a:cubicBezTo>
                  <a:cubicBezTo>
                    <a:pt x="64485" y="81961"/>
                    <a:pt x="85358" y="58601"/>
                    <a:pt x="113049" y="58601"/>
                  </a:cubicBezTo>
                  <a:cubicBezTo>
                    <a:pt x="138097" y="58601"/>
                    <a:pt x="154529" y="78652"/>
                    <a:pt x="159703" y="98504"/>
                  </a:cubicBezTo>
                  <a:lnTo>
                    <a:pt x="160502" y="101546"/>
                  </a:lnTo>
                  <a:lnTo>
                    <a:pt x="215373" y="68171"/>
                  </a:lnTo>
                  <a:lnTo>
                    <a:pt x="214529" y="66284"/>
                  </a:lnTo>
                  <a:cubicBezTo>
                    <a:pt x="196142" y="25403"/>
                    <a:pt x="157349" y="0"/>
                    <a:pt x="113271" y="0"/>
                  </a:cubicBezTo>
                  <a:cubicBezTo>
                    <a:pt x="47631" y="0"/>
                    <a:pt x="0" y="47498"/>
                    <a:pt x="0" y="112916"/>
                  </a:cubicBezTo>
                  <a:cubicBezTo>
                    <a:pt x="0" y="178356"/>
                    <a:pt x="47631" y="225854"/>
                    <a:pt x="113271" y="225854"/>
                  </a:cubicBezTo>
                  <a:cubicBezTo>
                    <a:pt x="162079" y="225854"/>
                    <a:pt x="197808" y="201627"/>
                    <a:pt x="216616" y="155773"/>
                  </a:cubicBezTo>
                  <a:lnTo>
                    <a:pt x="217438" y="153752"/>
                  </a:lnTo>
                  <a:lnTo>
                    <a:pt x="160436" y="125417"/>
                  </a:lnTo>
                  <a:lnTo>
                    <a:pt x="159703" y="128238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orme libre : forme 55">
              <a:extLst>
                <a:ext uri="{FF2B5EF4-FFF2-40B4-BE49-F238E27FC236}">
                  <a16:creationId xmlns:a16="http://schemas.microsoft.com/office/drawing/2014/main" id="{8AEBE01A-45B0-5452-BA24-712D20DD1A59}"/>
                </a:ext>
              </a:extLst>
            </p:cNvPr>
            <p:cNvSpPr/>
            <p:nvPr/>
          </p:nvSpPr>
          <p:spPr>
            <a:xfrm>
              <a:off x="7937926" y="2003885"/>
              <a:ext cx="168740" cy="222411"/>
            </a:xfrm>
            <a:custGeom>
              <a:avLst/>
              <a:gdLst>
                <a:gd name="connsiteX0" fmla="*/ 0 w 168740"/>
                <a:gd name="connsiteY0" fmla="*/ 57513 h 222411"/>
                <a:gd name="connsiteX1" fmla="*/ 104988 w 168740"/>
                <a:gd name="connsiteY1" fmla="*/ 57535 h 222411"/>
                <a:gd name="connsiteX2" fmla="*/ 0 w 168740"/>
                <a:gd name="connsiteY2" fmla="*/ 159747 h 222411"/>
                <a:gd name="connsiteX3" fmla="*/ 0 w 168740"/>
                <a:gd name="connsiteY3" fmla="*/ 222412 h 222411"/>
                <a:gd name="connsiteX4" fmla="*/ 162057 w 168740"/>
                <a:gd name="connsiteY4" fmla="*/ 106631 h 222411"/>
                <a:gd name="connsiteX5" fmla="*/ 168741 w 168740"/>
                <a:gd name="connsiteY5" fmla="*/ 15588 h 222411"/>
                <a:gd name="connsiteX6" fmla="*/ 168741 w 168740"/>
                <a:gd name="connsiteY6" fmla="*/ 0 h 222411"/>
                <a:gd name="connsiteX7" fmla="*/ 0 w 168740"/>
                <a:gd name="connsiteY7" fmla="*/ 0 h 222411"/>
                <a:gd name="connsiteX8" fmla="*/ 0 w 168740"/>
                <a:gd name="connsiteY8" fmla="*/ 57513 h 2224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8740" h="222411">
                  <a:moveTo>
                    <a:pt x="0" y="57513"/>
                  </a:moveTo>
                  <a:lnTo>
                    <a:pt x="104988" y="57535"/>
                  </a:lnTo>
                  <a:cubicBezTo>
                    <a:pt x="104988" y="108563"/>
                    <a:pt x="74278" y="159747"/>
                    <a:pt x="0" y="159747"/>
                  </a:cubicBezTo>
                  <a:lnTo>
                    <a:pt x="0" y="222412"/>
                  </a:lnTo>
                  <a:cubicBezTo>
                    <a:pt x="91687" y="222412"/>
                    <a:pt x="147845" y="166942"/>
                    <a:pt x="162057" y="106631"/>
                  </a:cubicBezTo>
                  <a:cubicBezTo>
                    <a:pt x="167697" y="82649"/>
                    <a:pt x="168741" y="60910"/>
                    <a:pt x="168741" y="15588"/>
                  </a:cubicBezTo>
                  <a:lnTo>
                    <a:pt x="168741" y="0"/>
                  </a:lnTo>
                  <a:lnTo>
                    <a:pt x="0" y="0"/>
                  </a:lnTo>
                  <a:lnTo>
                    <a:pt x="0" y="57513"/>
                  </a:ln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orme libre : forme 56">
              <a:extLst>
                <a:ext uri="{FF2B5EF4-FFF2-40B4-BE49-F238E27FC236}">
                  <a16:creationId xmlns:a16="http://schemas.microsoft.com/office/drawing/2014/main" id="{FC8F69F8-2AA1-20A2-2C18-E149832CFA1B}"/>
                </a:ext>
              </a:extLst>
            </p:cNvPr>
            <p:cNvSpPr/>
            <p:nvPr/>
          </p:nvSpPr>
          <p:spPr>
            <a:xfrm>
              <a:off x="7452267" y="1620581"/>
              <a:ext cx="394838" cy="290106"/>
            </a:xfrm>
            <a:custGeom>
              <a:avLst/>
              <a:gdLst>
                <a:gd name="connsiteX0" fmla="*/ 36861 w 394838"/>
                <a:gd name="connsiteY0" fmla="*/ 744 h 290106"/>
                <a:gd name="connsiteX1" fmla="*/ 0 w 394838"/>
                <a:gd name="connsiteY1" fmla="*/ 149656 h 290106"/>
                <a:gd name="connsiteX2" fmla="*/ 297134 w 394838"/>
                <a:gd name="connsiteY2" fmla="*/ 290106 h 290106"/>
                <a:gd name="connsiteX3" fmla="*/ 394838 w 394838"/>
                <a:gd name="connsiteY3" fmla="*/ 230684 h 290106"/>
                <a:gd name="connsiteX4" fmla="*/ 36861 w 394838"/>
                <a:gd name="connsiteY4" fmla="*/ 744 h 290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838" h="290106">
                  <a:moveTo>
                    <a:pt x="36861" y="744"/>
                  </a:moveTo>
                  <a:lnTo>
                    <a:pt x="0" y="149656"/>
                  </a:lnTo>
                  <a:cubicBezTo>
                    <a:pt x="140828" y="127628"/>
                    <a:pt x="249458" y="184030"/>
                    <a:pt x="297134" y="290106"/>
                  </a:cubicBezTo>
                  <a:lnTo>
                    <a:pt x="394838" y="230684"/>
                  </a:lnTo>
                  <a:cubicBezTo>
                    <a:pt x="342922" y="92520"/>
                    <a:pt x="219836" y="-9781"/>
                    <a:pt x="36861" y="744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orme libre : forme 57">
              <a:extLst>
                <a:ext uri="{FF2B5EF4-FFF2-40B4-BE49-F238E27FC236}">
                  <a16:creationId xmlns:a16="http://schemas.microsoft.com/office/drawing/2014/main" id="{3C8F2311-79A8-EF78-76E1-05F4FD9AD55D}"/>
                </a:ext>
              </a:extLst>
            </p:cNvPr>
            <p:cNvSpPr/>
            <p:nvPr/>
          </p:nvSpPr>
          <p:spPr>
            <a:xfrm>
              <a:off x="7443242" y="1848124"/>
              <a:ext cx="341931" cy="459378"/>
            </a:xfrm>
            <a:custGeom>
              <a:avLst/>
              <a:gdLst>
                <a:gd name="connsiteX0" fmla="*/ 165242 w 341931"/>
                <a:gd name="connsiteY0" fmla="*/ 125672 h 459378"/>
                <a:gd name="connsiteX1" fmla="*/ 252954 w 341931"/>
                <a:gd name="connsiteY1" fmla="*/ 183429 h 459378"/>
                <a:gd name="connsiteX2" fmla="*/ 341932 w 341931"/>
                <a:gd name="connsiteY2" fmla="*/ 129180 h 459378"/>
                <a:gd name="connsiteX3" fmla="*/ 90764 w 341931"/>
                <a:gd name="connsiteY3" fmla="*/ 23548 h 459378"/>
                <a:gd name="connsiteX4" fmla="*/ 12689 w 341931"/>
                <a:gd name="connsiteY4" fmla="*/ 277958 h 459378"/>
                <a:gd name="connsiteX5" fmla="*/ 136708 w 341931"/>
                <a:gd name="connsiteY5" fmla="*/ 459378 h 459378"/>
                <a:gd name="connsiteX6" fmla="*/ 259705 w 341931"/>
                <a:gd name="connsiteY6" fmla="*/ 378217 h 459378"/>
                <a:gd name="connsiteX7" fmla="*/ 147255 w 341931"/>
                <a:gd name="connsiteY7" fmla="*/ 247270 h 459378"/>
                <a:gd name="connsiteX8" fmla="*/ 165242 w 341931"/>
                <a:gd name="connsiteY8" fmla="*/ 125672 h 459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41931" h="459378">
                  <a:moveTo>
                    <a:pt x="165242" y="125672"/>
                  </a:moveTo>
                  <a:cubicBezTo>
                    <a:pt x="198550" y="105021"/>
                    <a:pt x="240697" y="123318"/>
                    <a:pt x="252954" y="183429"/>
                  </a:cubicBezTo>
                  <a:lnTo>
                    <a:pt x="341932" y="129180"/>
                  </a:lnTo>
                  <a:cubicBezTo>
                    <a:pt x="296521" y="165"/>
                    <a:pt x="182695" y="-26237"/>
                    <a:pt x="90764" y="23548"/>
                  </a:cubicBezTo>
                  <a:cubicBezTo>
                    <a:pt x="920" y="72178"/>
                    <a:pt x="-15779" y="180120"/>
                    <a:pt x="12689" y="277958"/>
                  </a:cubicBezTo>
                  <a:cubicBezTo>
                    <a:pt x="34784" y="353901"/>
                    <a:pt x="91897" y="426891"/>
                    <a:pt x="136708" y="459378"/>
                  </a:cubicBezTo>
                  <a:lnTo>
                    <a:pt x="259705" y="378217"/>
                  </a:lnTo>
                  <a:cubicBezTo>
                    <a:pt x="209653" y="343753"/>
                    <a:pt x="165686" y="292925"/>
                    <a:pt x="147255" y="247270"/>
                  </a:cubicBezTo>
                  <a:cubicBezTo>
                    <a:pt x="127892" y="199306"/>
                    <a:pt x="132955" y="145679"/>
                    <a:pt x="165242" y="125672"/>
                  </a:cubicBezTo>
                  <a:close/>
                </a:path>
              </a:pathLst>
            </a:custGeom>
            <a:grpFill/>
            <a:ln w="221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" name="Rectangle 36">
            <a:extLst>
              <a:ext uri="{FF2B5EF4-FFF2-40B4-BE49-F238E27FC236}">
                <a16:creationId xmlns:a16="http://schemas.microsoft.com/office/drawing/2014/main" id="{46457C4B-F82C-D962-5ECF-B8DA697A21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77" y="3485498"/>
            <a:ext cx="12192002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" panose="020F05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" panose="020F05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" panose="020F0502020204030203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en-US" sz="3200" b="1" dirty="0">
                <a:solidFill>
                  <a:srgbClr val="0A0096"/>
                </a:solidFill>
                <a:latin typeface="Montserrat" panose="00000500000000000000" pitchFamily="2" charset="0"/>
              </a:rPr>
              <a:t>STAGE NATIONAL DE RENTREE 2023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altLang="en-US" sz="3200" b="1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fr-FR" altLang="en-US" sz="4000" b="1" dirty="0">
                <a:solidFill>
                  <a:srgbClr val="0A0096"/>
                </a:solidFill>
                <a:latin typeface="Montserrat" panose="00000500000000000000" pitchFamily="2" charset="0"/>
              </a:rPr>
              <a:t>GUIDE INTERACTIF DU JUDO A L’ECOLE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fr-FR" altLang="en-US" sz="4000" b="1" dirty="0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807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habits, capture d’écran, personne&#10;&#10;Description générée automatiquement">
            <a:extLst>
              <a:ext uri="{FF2B5EF4-FFF2-40B4-BE49-F238E27FC236}">
                <a16:creationId xmlns:a16="http://schemas.microsoft.com/office/drawing/2014/main" id="{81796893-EC5F-0448-FD79-7EDCD74AC8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" t="12431" r="3519" b="9235"/>
          <a:stretch/>
        </p:blipFill>
        <p:spPr>
          <a:xfrm>
            <a:off x="984586" y="2351934"/>
            <a:ext cx="2985431" cy="1990258"/>
          </a:xfrm>
          <a:prstGeom prst="rect">
            <a:avLst/>
          </a:prstGeom>
        </p:spPr>
      </p:pic>
      <p:pic>
        <p:nvPicPr>
          <p:cNvPr id="12" name="Image 11" descr="Une image contenant texte, homme, Immeuble de bureaux, habits&#10;&#10;Description générée automatiquement">
            <a:extLst>
              <a:ext uri="{FF2B5EF4-FFF2-40B4-BE49-F238E27FC236}">
                <a16:creationId xmlns:a16="http://schemas.microsoft.com/office/drawing/2014/main" id="{0E2ABF71-3184-1ADE-A99C-EF30C00CD6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" t="15684" r="1786" b="7772"/>
          <a:stretch/>
        </p:blipFill>
        <p:spPr>
          <a:xfrm>
            <a:off x="4700584" y="2377472"/>
            <a:ext cx="2843214" cy="1965937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BF4A27C7-A4A7-40FE-B40E-9F2A5A867927}"/>
              </a:ext>
            </a:extLst>
          </p:cNvPr>
          <p:cNvSpPr txBox="1"/>
          <p:nvPr/>
        </p:nvSpPr>
        <p:spPr>
          <a:xfrm>
            <a:off x="909860" y="1306532"/>
            <a:ext cx="10258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ID" sz="1800" dirty="0">
                <a:solidFill>
                  <a:srgbClr val="0A0096"/>
                </a:solidFill>
                <a:latin typeface="Montserrat" panose="00000500000000000000" pitchFamily="2" charset="0"/>
              </a:rPr>
              <a:t>Module disponible dans le </a:t>
            </a:r>
            <a:r>
              <a:rPr lang="en-ID" sz="1800" dirty="0" err="1">
                <a:solidFill>
                  <a:srgbClr val="0A0096"/>
                </a:solidFill>
                <a:latin typeface="Montserrat" panose="00000500000000000000" pitchFamily="2" charset="0"/>
              </a:rPr>
              <a:t>nouvel</a:t>
            </a:r>
            <a:r>
              <a:rPr lang="en-ID" sz="1800" dirty="0">
                <a:solidFill>
                  <a:srgbClr val="0A0096"/>
                </a:solidFill>
                <a:latin typeface="Montserrat" panose="00000500000000000000" pitchFamily="2" charset="0"/>
              </a:rPr>
              <a:t> extranet – </a:t>
            </a:r>
            <a:r>
              <a:rPr lang="en-ID" sz="1800" dirty="0" err="1">
                <a:solidFill>
                  <a:srgbClr val="0A0096"/>
                </a:solidFill>
                <a:latin typeface="Montserrat" panose="00000500000000000000" pitchFamily="2" charset="0"/>
              </a:rPr>
              <a:t>documenthèque</a:t>
            </a:r>
            <a:r>
              <a:rPr lang="en-ID" sz="1800" dirty="0">
                <a:solidFill>
                  <a:srgbClr val="0A0096"/>
                </a:solidFill>
                <a:latin typeface="Montserrat" panose="00000500000000000000" pitchFamily="2" charset="0"/>
              </a:rPr>
              <a:t> – </a:t>
            </a:r>
            <a:r>
              <a:rPr lang="en-ID" sz="1800" dirty="0" err="1">
                <a:solidFill>
                  <a:srgbClr val="0A0096"/>
                </a:solidFill>
                <a:latin typeface="Montserrat" panose="00000500000000000000" pitchFamily="2" charset="0"/>
              </a:rPr>
              <a:t>espace</a:t>
            </a:r>
            <a:r>
              <a:rPr lang="en-ID" sz="1800" dirty="0">
                <a:solidFill>
                  <a:srgbClr val="0A0096"/>
                </a:solidFill>
                <a:latin typeface="Montserrat" panose="00000500000000000000" pitchFamily="2" charset="0"/>
              </a:rPr>
              <a:t> club</a:t>
            </a:r>
            <a:endParaRPr lang="en-US" sz="1800" dirty="0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  <p:pic>
        <p:nvPicPr>
          <p:cNvPr id="6" name="Espace réservé pour une image  5" descr="Présentation avec multimédia avec un remplissage uni">
            <a:hlinkClick r:id="rId4"/>
            <a:extLst>
              <a:ext uri="{FF2B5EF4-FFF2-40B4-BE49-F238E27FC236}">
                <a16:creationId xmlns:a16="http://schemas.microsoft.com/office/drawing/2014/main" id="{D190F4C2-C2A8-4C8B-7BF4-8326DA06774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15469" b="15469"/>
          <a:stretch>
            <a:fillRect/>
          </a:stretch>
        </p:blipFill>
        <p:spPr>
          <a:xfrm>
            <a:off x="9872663" y="1253404"/>
            <a:ext cx="736769" cy="508812"/>
          </a:xfrm>
          <a:prstGeom prst="rect">
            <a:avLst/>
          </a:prstGeom>
        </p:spPr>
      </p:pic>
      <p:pic>
        <p:nvPicPr>
          <p:cNvPr id="8" name="Espace réservé pour une image  7" descr="Une image contenant texte, habits, capture d’écran, personne">
            <a:extLst>
              <a:ext uri="{FF2B5EF4-FFF2-40B4-BE49-F238E27FC236}">
                <a16:creationId xmlns:a16="http://schemas.microsoft.com/office/drawing/2014/main" id="{661FBD0C-5BBD-A4A5-7737-89CB0322B9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r="1735"/>
          <a:stretch>
            <a:fillRect/>
          </a:stretch>
        </p:blipFill>
        <p:spPr/>
      </p:pic>
      <p:pic>
        <p:nvPicPr>
          <p:cNvPr id="4" name="Espace réservé pour une image  3" descr="Une image contenant habits, personne, homme, sport&#10;&#10;Description générée automatiquement">
            <a:extLst>
              <a:ext uri="{FF2B5EF4-FFF2-40B4-BE49-F238E27FC236}">
                <a16:creationId xmlns:a16="http://schemas.microsoft.com/office/drawing/2014/main" id="{935DFD0C-4ED3-F0D0-41BE-0BE751714A1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8" b="6298"/>
          <a:stretch>
            <a:fillRect/>
          </a:stretch>
        </p:blipFill>
        <p:spPr>
          <a:xfrm>
            <a:off x="8177434" y="2334943"/>
            <a:ext cx="3047556" cy="2104641"/>
          </a:xfrm>
        </p:spPr>
      </p:pic>
      <p:grpSp>
        <p:nvGrpSpPr>
          <p:cNvPr id="25" name="Groupe 24">
            <a:extLst>
              <a:ext uri="{FF2B5EF4-FFF2-40B4-BE49-F238E27FC236}">
                <a16:creationId xmlns:a16="http://schemas.microsoft.com/office/drawing/2014/main" id="{13C975F1-08AD-B66A-1117-2550BBAF7502}"/>
              </a:ext>
            </a:extLst>
          </p:cNvPr>
          <p:cNvGrpSpPr/>
          <p:nvPr/>
        </p:nvGrpSpPr>
        <p:grpSpPr>
          <a:xfrm>
            <a:off x="1253543" y="4039425"/>
            <a:ext cx="9840309" cy="1387086"/>
            <a:chOff x="1253543" y="4507258"/>
            <a:chExt cx="9840309" cy="1387086"/>
          </a:xfrm>
        </p:grpSpPr>
        <p:sp>
          <p:nvSpPr>
            <p:cNvPr id="29" name="TextBox 48">
              <a:extLst>
                <a:ext uri="{FF2B5EF4-FFF2-40B4-BE49-F238E27FC236}">
                  <a16:creationId xmlns:a16="http://schemas.microsoft.com/office/drawing/2014/main" id="{6BE9560F-F116-73C3-0BA3-19DD2DDEDD49}"/>
                </a:ext>
              </a:extLst>
            </p:cNvPr>
            <p:cNvSpPr txBox="1"/>
            <p:nvPr userDrawn="1"/>
          </p:nvSpPr>
          <p:spPr>
            <a:xfrm>
              <a:off x="1253543" y="5277767"/>
              <a:ext cx="2324233" cy="40011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120F23"/>
                  </a:solidFill>
                  <a:latin typeface="Archivo Light" pitchFamily="2" charset="0"/>
                  <a:cs typeface="Archivo Light" pitchFamily="2" charset="0"/>
                </a:defRPr>
              </a:lvl1pPr>
            </a:lstStyle>
            <a:p>
              <a:r>
                <a:rPr lang="en-ID" sz="2000" dirty="0">
                  <a:solidFill>
                    <a:schemeClr val="bg1"/>
                  </a:solidFill>
                  <a:latin typeface="Montserrat" panose="00000500000000000000" pitchFamily="2" charset="0"/>
                  <a:cs typeface="Archivo SemiBold" pitchFamily="2" charset="0"/>
                </a:rPr>
                <a:t>CONCEPTION</a:t>
              </a:r>
            </a:p>
          </p:txBody>
        </p:sp>
        <p:sp>
          <p:nvSpPr>
            <p:cNvPr id="30" name="TextBox 52">
              <a:extLst>
                <a:ext uri="{FF2B5EF4-FFF2-40B4-BE49-F238E27FC236}">
                  <a16:creationId xmlns:a16="http://schemas.microsoft.com/office/drawing/2014/main" id="{F9FBA582-3B2D-04ED-A7F5-6AFF72466120}"/>
                </a:ext>
              </a:extLst>
            </p:cNvPr>
            <p:cNvSpPr txBox="1"/>
            <p:nvPr userDrawn="1"/>
          </p:nvSpPr>
          <p:spPr>
            <a:xfrm>
              <a:off x="4648199" y="5186458"/>
              <a:ext cx="2895599" cy="707886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120F23"/>
                  </a:solidFill>
                  <a:latin typeface="Archivo Light" pitchFamily="2" charset="0"/>
                  <a:cs typeface="Archivo Light" pitchFamily="2" charset="0"/>
                </a:defRPr>
              </a:lvl1pPr>
            </a:lstStyle>
            <a:p>
              <a:r>
                <a:rPr lang="en-ID" sz="1000" b="1" dirty="0">
                  <a:solidFill>
                    <a:schemeClr val="bg1"/>
                  </a:solidFill>
                  <a:latin typeface="Montserrat" panose="00000500000000000000" pitchFamily="2" charset="0"/>
                  <a:cs typeface="Archivo SemiBold" pitchFamily="2" charset="0"/>
                </a:rPr>
                <a:t>PROGRAMMES EDUCATIFS</a:t>
              </a:r>
            </a:p>
            <a:p>
              <a:r>
                <a:rPr lang="en-ID" sz="1000" b="1" dirty="0">
                  <a:solidFill>
                    <a:schemeClr val="bg1"/>
                  </a:solidFill>
                  <a:latin typeface="Montserrat" panose="00000500000000000000" pitchFamily="2" charset="0"/>
                  <a:cs typeface="Archivo SemiBold" pitchFamily="2" charset="0"/>
                </a:rPr>
                <a:t> MINISTERE EDUCATION NATIONALE</a:t>
              </a:r>
            </a:p>
            <a:p>
              <a:r>
                <a:rPr lang="en-ID" sz="1000" b="1" dirty="0">
                  <a:solidFill>
                    <a:schemeClr val="bg1"/>
                  </a:solidFill>
                  <a:latin typeface="Montserrat" panose="00000500000000000000" pitchFamily="2" charset="0"/>
                  <a:cs typeface="Archivo SemiBold" pitchFamily="2" charset="0"/>
                </a:rPr>
                <a:t> - </a:t>
              </a:r>
            </a:p>
            <a:p>
              <a:r>
                <a:rPr lang="en-ID" sz="1000" b="1" dirty="0">
                  <a:solidFill>
                    <a:schemeClr val="bg1"/>
                  </a:solidFill>
                  <a:latin typeface="Montserrat" panose="00000500000000000000" pitchFamily="2" charset="0"/>
                  <a:cs typeface="Archivo SemiBold" pitchFamily="2" charset="0"/>
                </a:rPr>
                <a:t>MINISTERE DES SPORTS JOP</a:t>
              </a:r>
            </a:p>
          </p:txBody>
        </p:sp>
        <p:sp>
          <p:nvSpPr>
            <p:cNvPr id="31" name="TextBox 46">
              <a:extLst>
                <a:ext uri="{FF2B5EF4-FFF2-40B4-BE49-F238E27FC236}">
                  <a16:creationId xmlns:a16="http://schemas.microsoft.com/office/drawing/2014/main" id="{22D9772F-AC81-D2BB-A631-0BF5EE79D807}"/>
                </a:ext>
              </a:extLst>
            </p:cNvPr>
            <p:cNvSpPr txBox="1"/>
            <p:nvPr userDrawn="1"/>
          </p:nvSpPr>
          <p:spPr>
            <a:xfrm>
              <a:off x="8413571" y="5258526"/>
              <a:ext cx="26802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120F23"/>
                  </a:solidFill>
                  <a:latin typeface="Archivo Light" pitchFamily="2" charset="0"/>
                  <a:cs typeface="Archivo Light" pitchFamily="2" charset="0"/>
                </a:defRPr>
              </a:lvl1pPr>
            </a:lstStyle>
            <a:p>
              <a:r>
                <a:rPr lang="en-ID" sz="1600" dirty="0">
                  <a:solidFill>
                    <a:schemeClr val="bg1"/>
                  </a:solidFill>
                  <a:latin typeface="Montserrat" panose="00000500000000000000" pitchFamily="2" charset="0"/>
                  <a:cs typeface="Archivo SemiBold" pitchFamily="2" charset="0"/>
                </a:rPr>
                <a:t>COMMUNICATION</a:t>
              </a:r>
            </a:p>
          </p:txBody>
        </p:sp>
        <p:grpSp>
          <p:nvGrpSpPr>
            <p:cNvPr id="32" name="Group 132">
              <a:extLst>
                <a:ext uri="{FF2B5EF4-FFF2-40B4-BE49-F238E27FC236}">
                  <a16:creationId xmlns:a16="http://schemas.microsoft.com/office/drawing/2014/main" id="{4500A737-BF11-B292-BA5A-7A97B5DF332E}"/>
                </a:ext>
              </a:extLst>
            </p:cNvPr>
            <p:cNvGrpSpPr/>
            <p:nvPr userDrawn="1"/>
          </p:nvGrpSpPr>
          <p:grpSpPr>
            <a:xfrm>
              <a:off x="5751627" y="4507258"/>
              <a:ext cx="688744" cy="688744"/>
              <a:chOff x="5751627" y="4535833"/>
              <a:chExt cx="688744" cy="688744"/>
            </a:xfrm>
          </p:grpSpPr>
          <p:sp>
            <p:nvSpPr>
              <p:cNvPr id="42" name="Oval 131">
                <a:extLst>
                  <a:ext uri="{FF2B5EF4-FFF2-40B4-BE49-F238E27FC236}">
                    <a16:creationId xmlns:a16="http://schemas.microsoft.com/office/drawing/2014/main" id="{56856D2E-FD85-75BB-5032-EC2982E1150E}"/>
                  </a:ext>
                </a:extLst>
              </p:cNvPr>
              <p:cNvSpPr/>
              <p:nvPr/>
            </p:nvSpPr>
            <p:spPr>
              <a:xfrm>
                <a:off x="5751627" y="4535833"/>
                <a:ext cx="688744" cy="688744"/>
              </a:xfrm>
              <a:prstGeom prst="ellipse">
                <a:avLst/>
              </a:prstGeom>
              <a:gradFill>
                <a:gsLst>
                  <a:gs pos="0">
                    <a:srgbClr val="0A0096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228600" dist="114300" dir="2700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43" name="Oval 119">
                <a:extLst>
                  <a:ext uri="{FF2B5EF4-FFF2-40B4-BE49-F238E27FC236}">
                    <a16:creationId xmlns:a16="http://schemas.microsoft.com/office/drawing/2014/main" id="{8F9DAC12-45C9-A986-4138-E3BFF63A964A}"/>
                  </a:ext>
                </a:extLst>
              </p:cNvPr>
              <p:cNvSpPr/>
              <p:nvPr/>
            </p:nvSpPr>
            <p:spPr>
              <a:xfrm>
                <a:off x="5804952" y="4589292"/>
                <a:ext cx="582094" cy="582094"/>
              </a:xfrm>
              <a:prstGeom prst="ellipse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228600" dist="114300" dir="2700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33" name="TextBox 120">
              <a:extLst>
                <a:ext uri="{FF2B5EF4-FFF2-40B4-BE49-F238E27FC236}">
                  <a16:creationId xmlns:a16="http://schemas.microsoft.com/office/drawing/2014/main" id="{E229D018-05AE-7853-2E3F-E8D9E923AA15}"/>
                </a:ext>
              </a:extLst>
            </p:cNvPr>
            <p:cNvSpPr txBox="1"/>
            <p:nvPr userDrawn="1"/>
          </p:nvSpPr>
          <p:spPr>
            <a:xfrm>
              <a:off x="5797598" y="4590184"/>
              <a:ext cx="59680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A0096"/>
                  </a:solidFill>
                  <a:latin typeface="Montserrat" panose="00000500000000000000" pitchFamily="2" charset="0"/>
                  <a:cs typeface="Archivo SemiBold" pitchFamily="2" charset="0"/>
                </a:rPr>
                <a:t>2</a:t>
              </a:r>
            </a:p>
          </p:txBody>
        </p:sp>
        <p:grpSp>
          <p:nvGrpSpPr>
            <p:cNvPr id="34" name="Group 136">
              <a:extLst>
                <a:ext uri="{FF2B5EF4-FFF2-40B4-BE49-F238E27FC236}">
                  <a16:creationId xmlns:a16="http://schemas.microsoft.com/office/drawing/2014/main" id="{B044713C-D20A-9573-1E50-448267DF658F}"/>
                </a:ext>
              </a:extLst>
            </p:cNvPr>
            <p:cNvGrpSpPr/>
            <p:nvPr userDrawn="1"/>
          </p:nvGrpSpPr>
          <p:grpSpPr>
            <a:xfrm>
              <a:off x="9356841" y="4507258"/>
              <a:ext cx="688744" cy="688744"/>
              <a:chOff x="5751627" y="4535833"/>
              <a:chExt cx="688744" cy="688744"/>
            </a:xfrm>
          </p:grpSpPr>
          <p:sp>
            <p:nvSpPr>
              <p:cNvPr id="40" name="Oval 137">
                <a:extLst>
                  <a:ext uri="{FF2B5EF4-FFF2-40B4-BE49-F238E27FC236}">
                    <a16:creationId xmlns:a16="http://schemas.microsoft.com/office/drawing/2014/main" id="{24C32014-00F0-F16C-0E2E-603A525619E4}"/>
                  </a:ext>
                </a:extLst>
              </p:cNvPr>
              <p:cNvSpPr/>
              <p:nvPr/>
            </p:nvSpPr>
            <p:spPr>
              <a:xfrm>
                <a:off x="5751627" y="4535833"/>
                <a:ext cx="688744" cy="688744"/>
              </a:xfrm>
              <a:prstGeom prst="ellipse">
                <a:avLst/>
              </a:prstGeom>
              <a:gradFill>
                <a:gsLst>
                  <a:gs pos="0">
                    <a:srgbClr val="0A0096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228600" dist="114300" dir="2700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>
                  <a:solidFill>
                    <a:schemeClr val="lt1"/>
                  </a:solidFill>
                </a:endParaRPr>
              </a:p>
            </p:txBody>
          </p:sp>
          <p:sp>
            <p:nvSpPr>
              <p:cNvPr id="41" name="Oval 138">
                <a:extLst>
                  <a:ext uri="{FF2B5EF4-FFF2-40B4-BE49-F238E27FC236}">
                    <a16:creationId xmlns:a16="http://schemas.microsoft.com/office/drawing/2014/main" id="{D44BCD4B-F6A5-91A7-7B72-C7BE69F9557C}"/>
                  </a:ext>
                </a:extLst>
              </p:cNvPr>
              <p:cNvSpPr/>
              <p:nvPr/>
            </p:nvSpPr>
            <p:spPr>
              <a:xfrm>
                <a:off x="5804952" y="4589292"/>
                <a:ext cx="582094" cy="582094"/>
              </a:xfrm>
              <a:prstGeom prst="ellipse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228600" dist="114300" dir="2700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35" name="TextBox 139">
              <a:extLst>
                <a:ext uri="{FF2B5EF4-FFF2-40B4-BE49-F238E27FC236}">
                  <a16:creationId xmlns:a16="http://schemas.microsoft.com/office/drawing/2014/main" id="{BA45E63B-8AB3-AD12-B0B2-032E7EE6B19B}"/>
                </a:ext>
              </a:extLst>
            </p:cNvPr>
            <p:cNvSpPr txBox="1"/>
            <p:nvPr userDrawn="1"/>
          </p:nvSpPr>
          <p:spPr>
            <a:xfrm>
              <a:off x="9402812" y="4590184"/>
              <a:ext cx="59680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A0096"/>
                  </a:solidFill>
                  <a:latin typeface="Montserrat" panose="00000500000000000000" pitchFamily="2" charset="0"/>
                  <a:cs typeface="Archivo SemiBold" pitchFamily="2" charset="0"/>
                </a:rPr>
                <a:t>3</a:t>
              </a:r>
            </a:p>
          </p:txBody>
        </p:sp>
        <p:grpSp>
          <p:nvGrpSpPr>
            <p:cNvPr id="36" name="Group 140">
              <a:extLst>
                <a:ext uri="{FF2B5EF4-FFF2-40B4-BE49-F238E27FC236}">
                  <a16:creationId xmlns:a16="http://schemas.microsoft.com/office/drawing/2014/main" id="{70B44538-5E81-465C-3DF3-583B9EF23341}"/>
                </a:ext>
              </a:extLst>
            </p:cNvPr>
            <p:cNvGrpSpPr/>
            <p:nvPr userDrawn="1"/>
          </p:nvGrpSpPr>
          <p:grpSpPr>
            <a:xfrm>
              <a:off x="2146416" y="4507258"/>
              <a:ext cx="688744" cy="688744"/>
              <a:chOff x="5751627" y="4535833"/>
              <a:chExt cx="688744" cy="688744"/>
            </a:xfrm>
          </p:grpSpPr>
          <p:sp>
            <p:nvSpPr>
              <p:cNvPr id="38" name="Oval 141">
                <a:extLst>
                  <a:ext uri="{FF2B5EF4-FFF2-40B4-BE49-F238E27FC236}">
                    <a16:creationId xmlns:a16="http://schemas.microsoft.com/office/drawing/2014/main" id="{42B3B2CB-028A-012E-232E-DD8FF516C57A}"/>
                  </a:ext>
                </a:extLst>
              </p:cNvPr>
              <p:cNvSpPr/>
              <p:nvPr/>
            </p:nvSpPr>
            <p:spPr>
              <a:xfrm>
                <a:off x="5751627" y="4535833"/>
                <a:ext cx="688744" cy="688744"/>
              </a:xfrm>
              <a:prstGeom prst="ellipse">
                <a:avLst/>
              </a:prstGeom>
              <a:gradFill>
                <a:gsLst>
                  <a:gs pos="0">
                    <a:srgbClr val="0A0096"/>
                  </a:gs>
                  <a:gs pos="100000">
                    <a:schemeClr val="accent1">
                      <a:lumMod val="5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228600" dist="114300" dir="2700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sz="1600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39" name="Oval 142">
                <a:extLst>
                  <a:ext uri="{FF2B5EF4-FFF2-40B4-BE49-F238E27FC236}">
                    <a16:creationId xmlns:a16="http://schemas.microsoft.com/office/drawing/2014/main" id="{1A33E9D9-3631-A208-23A7-8D701ACA16E0}"/>
                  </a:ext>
                </a:extLst>
              </p:cNvPr>
              <p:cNvSpPr/>
              <p:nvPr/>
            </p:nvSpPr>
            <p:spPr>
              <a:xfrm>
                <a:off x="5804952" y="4589292"/>
                <a:ext cx="582094" cy="582094"/>
              </a:xfrm>
              <a:prstGeom prst="ellipse">
                <a:avLst/>
              </a:prstGeom>
              <a:solidFill>
                <a:schemeClr val="bg1">
                  <a:alpha val="95000"/>
                </a:schemeClr>
              </a:solidFill>
              <a:ln>
                <a:noFill/>
              </a:ln>
              <a:effectLst>
                <a:outerShdw blurRad="228600" dist="114300" dir="2700000" algn="tl" rotWithShape="0">
                  <a:prstClr val="black">
                    <a:alpha val="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</p:grpSp>
        <p:sp>
          <p:nvSpPr>
            <p:cNvPr id="37" name="TextBox 143">
              <a:extLst>
                <a:ext uri="{FF2B5EF4-FFF2-40B4-BE49-F238E27FC236}">
                  <a16:creationId xmlns:a16="http://schemas.microsoft.com/office/drawing/2014/main" id="{E138A44E-0E07-21D3-B105-B17127636841}"/>
                </a:ext>
              </a:extLst>
            </p:cNvPr>
            <p:cNvSpPr txBox="1"/>
            <p:nvPr userDrawn="1"/>
          </p:nvSpPr>
          <p:spPr>
            <a:xfrm>
              <a:off x="2192387" y="4590184"/>
              <a:ext cx="596803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A0096"/>
                  </a:solidFill>
                  <a:latin typeface="Montserrat" panose="00000500000000000000" pitchFamily="2" charset="0"/>
                  <a:cs typeface="Archivo SemiBold" pitchFamily="2" charset="0"/>
                </a:rPr>
                <a:t>1</a:t>
              </a:r>
            </a:p>
          </p:txBody>
        </p:sp>
      </p:grpSp>
      <p:sp>
        <p:nvSpPr>
          <p:cNvPr id="44" name="TextBox 123">
            <a:extLst>
              <a:ext uri="{FF2B5EF4-FFF2-40B4-BE49-F238E27FC236}">
                <a16:creationId xmlns:a16="http://schemas.microsoft.com/office/drawing/2014/main" id="{6289FD60-3825-9358-17BF-6F5EF202DCE3}"/>
              </a:ext>
            </a:extLst>
          </p:cNvPr>
          <p:cNvSpPr txBox="1"/>
          <p:nvPr/>
        </p:nvSpPr>
        <p:spPr>
          <a:xfrm>
            <a:off x="967008" y="5677786"/>
            <a:ext cx="304755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GT SCOLAIRE  </a:t>
            </a:r>
          </a:p>
          <a:p>
            <a:pPr algn="ctr">
              <a:lnSpc>
                <a:spcPct val="100000"/>
              </a:lnSpc>
            </a:pP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MISE EN OEUVRE DTN</a:t>
            </a:r>
          </a:p>
          <a:p>
            <a:pPr algn="ctr">
              <a:lnSpc>
                <a:spcPct val="100000"/>
              </a:lnSpc>
            </a:pP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LOGICIEL NOVATEUR</a:t>
            </a:r>
          </a:p>
          <a:p>
            <a:pPr algn="ctr">
              <a:lnSpc>
                <a:spcPct val="100000"/>
              </a:lnSpc>
            </a:pP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CONCEPT DE FORMATION IMMERSIVE</a:t>
            </a:r>
          </a:p>
          <a:p>
            <a:pPr algn="ctr">
              <a:lnSpc>
                <a:spcPct val="100000"/>
              </a:lnSpc>
            </a:pP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DOCUMENTATION ADAPTEE</a:t>
            </a:r>
            <a:endParaRPr lang="en-US" sz="1100" dirty="0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  <p:sp>
        <p:nvSpPr>
          <p:cNvPr id="45" name="TextBox 123">
            <a:extLst>
              <a:ext uri="{FF2B5EF4-FFF2-40B4-BE49-F238E27FC236}">
                <a16:creationId xmlns:a16="http://schemas.microsoft.com/office/drawing/2014/main" id="{70FF4ACE-73FA-5179-A0CB-FA786BC61C37}"/>
              </a:ext>
            </a:extLst>
          </p:cNvPr>
          <p:cNvSpPr txBox="1"/>
          <p:nvPr/>
        </p:nvSpPr>
        <p:spPr>
          <a:xfrm>
            <a:off x="4572221" y="5627754"/>
            <a:ext cx="313350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REALISATION D’UN MODULE DE FORMATION GRATUITE A DESTINATION :</a:t>
            </a:r>
          </a:p>
          <a:p>
            <a:pPr marL="171450" indent="-17145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D" sz="1100" dirty="0" err="1">
                <a:solidFill>
                  <a:srgbClr val="0A0096"/>
                </a:solidFill>
                <a:latin typeface="Montserrat" panose="00000500000000000000" pitchFamily="2" charset="0"/>
              </a:rPr>
              <a:t>Dirigeants</a:t>
            </a:r>
            <a:endParaRPr lang="en-ID" sz="110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marL="171450" indent="-17145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D" sz="1100" dirty="0" err="1">
                <a:solidFill>
                  <a:srgbClr val="0A0096"/>
                </a:solidFill>
                <a:latin typeface="Montserrat" panose="00000500000000000000" pitchFamily="2" charset="0"/>
              </a:rPr>
              <a:t>Enseignants</a:t>
            </a:r>
            <a:endParaRPr lang="en-ID" sz="110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marL="171450" indent="-17145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Stagiaires </a:t>
            </a:r>
            <a:r>
              <a:rPr lang="en-ID" sz="1100" dirty="0" err="1">
                <a:solidFill>
                  <a:srgbClr val="0A0096"/>
                </a:solidFill>
                <a:latin typeface="Montserrat" panose="00000500000000000000" pitchFamily="2" charset="0"/>
              </a:rPr>
              <a:t>en</a:t>
            </a: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 formation</a:t>
            </a:r>
            <a:endParaRPr lang="en-US" sz="1100" dirty="0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  <p:sp>
        <p:nvSpPr>
          <p:cNvPr id="46" name="TextBox 123">
            <a:extLst>
              <a:ext uri="{FF2B5EF4-FFF2-40B4-BE49-F238E27FC236}">
                <a16:creationId xmlns:a16="http://schemas.microsoft.com/office/drawing/2014/main" id="{384614A2-6371-2F34-0436-E2984D08DDE5}"/>
              </a:ext>
            </a:extLst>
          </p:cNvPr>
          <p:cNvSpPr txBox="1"/>
          <p:nvPr/>
        </p:nvSpPr>
        <p:spPr>
          <a:xfrm>
            <a:off x="7791673" y="5675379"/>
            <a:ext cx="39240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lnSpc>
                <a:spcPct val="150000"/>
              </a:lnSpc>
              <a:defRPr sz="1400">
                <a:solidFill>
                  <a:srgbClr val="120F23"/>
                </a:solidFill>
                <a:latin typeface="Archivo Light" pitchFamily="2" charset="0"/>
                <a:cs typeface="Archivo Light" pitchFamily="2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UNE COMMUNICATION ACCENTUEE </a:t>
            </a:r>
          </a:p>
          <a:p>
            <a:pPr algn="ctr">
              <a:lnSpc>
                <a:spcPct val="100000"/>
              </a:lnSpc>
            </a:pPr>
            <a:endParaRPr lang="en-ID" sz="1100" dirty="0">
              <a:solidFill>
                <a:srgbClr val="0A0096"/>
              </a:solidFill>
              <a:latin typeface="Montserrat" panose="00000500000000000000" pitchFamily="2" charset="0"/>
            </a:endParaRPr>
          </a:p>
          <a:p>
            <a:pPr marL="171450" indent="-171450" algn="ctr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ID" sz="1100" dirty="0">
                <a:solidFill>
                  <a:srgbClr val="0A0096"/>
                </a:solidFill>
                <a:latin typeface="Montserrat" panose="00000500000000000000" pitchFamily="2" charset="0"/>
              </a:rPr>
              <a:t>SNR</a:t>
            </a:r>
          </a:p>
          <a:p>
            <a:pPr algn="ctr">
              <a:lnSpc>
                <a:spcPct val="100000"/>
              </a:lnSpc>
            </a:pPr>
            <a:endParaRPr lang="en-US" sz="1100" dirty="0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43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3299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CDD6A929D83944A95726E02D73BDC7" ma:contentTypeVersion="11" ma:contentTypeDescription="Crée un document." ma:contentTypeScope="" ma:versionID="116cd34a4c8df09d7ef0427dc2a4ffc4">
  <xsd:schema xmlns:xsd="http://www.w3.org/2001/XMLSchema" xmlns:xs="http://www.w3.org/2001/XMLSchema" xmlns:p="http://schemas.microsoft.com/office/2006/metadata/properties" xmlns:ns2="d083794b-5bca-4ddf-8f9e-23fce1d54cb8" xmlns:ns3="b552b9c8-7136-4c15-9b62-1294add26460" targetNamespace="http://schemas.microsoft.com/office/2006/metadata/properties" ma:root="true" ma:fieldsID="604c19f3d14c1a91203ace7aa4932535" ns2:_="" ns3:_="">
    <xsd:import namespace="d083794b-5bca-4ddf-8f9e-23fce1d54cb8"/>
    <xsd:import namespace="b552b9c8-7136-4c15-9b62-1294add264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83794b-5bca-4ddf-8f9e-23fce1d54cb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52b9c8-7136-4c15-9b62-1294add26460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b552b9c8-7136-4c15-9b62-1294add26460">
      <UserInfo>
        <DisplayName>Stéphane DAVID</DisplayName>
        <AccountId>27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110B2364-B79F-4BBB-BC52-B5D68B75FB80}"/>
</file>

<file path=customXml/itemProps2.xml><?xml version="1.0" encoding="utf-8"?>
<ds:datastoreItem xmlns:ds="http://schemas.openxmlformats.org/officeDocument/2006/customXml" ds:itemID="{CC4F8189-0373-4FD8-8AFD-9AE08B34905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ADD052-1B2B-4FD2-AA81-A358E050766A}">
  <ds:schemaRefs>
    <ds:schemaRef ds:uri="http://purl.org/dc/elements/1.1/"/>
    <ds:schemaRef ds:uri="http://purl.org/dc/terms/"/>
    <ds:schemaRef ds:uri="http://purl.org/dc/dcmitype/"/>
    <ds:schemaRef ds:uri="c8fbeba3-39eb-42d3-8a62-b3d9cff27d95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e6ac5af7-3524-47e3-81eb-7773c34bffc8"/>
    <ds:schemaRef ds:uri="http://schemas.microsoft.com/office/2006/metadata/properties"/>
    <ds:schemaRef ds:uri="0df99280-9175-4501-99c1-85f5ee6f6238"/>
    <ds:schemaRef ds:uri="f099e393-72f4-4cb5-bcbf-c4cf7249fd86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558</TotalTime>
  <Words>71</Words>
  <Application>Microsoft Office PowerPoint</Application>
  <PresentationFormat>Grand écran</PresentationFormat>
  <Paragraphs>25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7" baseType="lpstr">
      <vt:lpstr>Arial</vt:lpstr>
      <vt:lpstr>Calibri</vt:lpstr>
      <vt:lpstr>Montserrat</vt:lpstr>
      <vt:lpstr>Thème Office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Gizem  CANER</dc:creator>
  <cp:lastModifiedBy>Sylvain LIMOUZIN</cp:lastModifiedBy>
  <cp:revision>10</cp:revision>
  <dcterms:created xsi:type="dcterms:W3CDTF">2022-11-07T09:47:29Z</dcterms:created>
  <dcterms:modified xsi:type="dcterms:W3CDTF">2023-08-24T11:01:45Z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0x01010021CDD6A929D83944A95726E02D73BDC7</vt:lpwstr>
  </property>
  <property fmtid="{D5CDD505-2E9C-101B-9397-08002B2CF9AE}" pid="3" name="MediaServiceImageTags">
    <vt:lpwstr/>
  </property>
</Properties>
</file>